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F4559-2428-4769-A79F-0EED672A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6F40D-0EFA-42FF-9FC7-7A6D4A5B5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341C3-3F8F-4E0E-9F1F-C91807482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3620C-F1F6-470D-9D46-F62CCC66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0EBAA-EE6C-47A5-B745-8E74A055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EC5CD-8702-4613-AD63-660E9F60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049B9-02C1-468B-84E4-98B4DC70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61253-4846-4A8C-879A-02442479E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1F366-2ECF-4EA8-8F94-1D91695F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D0D47-EA33-4B33-9E2E-F1FD0661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D78DB-3370-45F1-9B1B-265B685E1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151551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当好国家公民课件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国家公民的基本权利和义务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国家法律与公民行为规范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国家政治制度与公民参与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国家安全与公民责任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公民素养与国家发展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国家公民的基本权利和义务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7" r="22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公民权利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每个公民都有权享有生命安全和身体健康。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公民享有言论、出版、集会、结社、游行、示威的自由。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公民在法律面前一律平等，不受任何形式的歧视。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公民的合法财产受法律保护，任何组织和个人不得侵犯。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每个公民都有义务遵守国家的宪法和法律，维护社会秩序。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遵守宪法和法律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符合条件的公民有义务参加国家的武装力量。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服兵役和参加民兵组织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公民有按照国家规定纳税的义务，为国家的发展做出贡献。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依法纳税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父母有责任教育未成年子女，培养其成为有道德、有文化、有纪律的公民。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教育子女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公民义务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29" b="5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权利与义务的平衡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相互依存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权利和义务是相互依存的，没有无权利的义务，也没有无义务的权利。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相互制约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权利和义务之间存在相互制约的关系，行使权利不能违反国家的法律和社会道德规范。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在社会发展过程中，应注重权利和义务的平衡发展，既保护公民的合法权益，又促进社会的稳定和进步。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国家法律与公民行为规范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983" r="89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规定国家的根本制度和基本原则，保障公民的基本权利和义务。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规定犯罪和刑罚，维护社会秩序和公共安全。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调整平等主体的自然人、法人和非法人组织之间的民事关系，保护个人和组织的合法权益。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规范行政机关的行为，保障公民的合法权益不受侵犯。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尊重他人的权利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爱护公共财产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公民行为规范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868" r="108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297" r="162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公民应遵守国家的法律法规，不得违法乱纪。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公民在行使自己的权利时，不得侵犯他人的合法权益。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公民应爱护国家的公共财产，不得损害或浪费。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公民应维护社会秩序，积极参与社会公益事业。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道德对法律有补充作用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道德可以引导人们向善，对法律起到补充和完善的作用。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法律与道德相互促进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法律和道德相互促进，共同维护社会的稳定和发展。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法律是道德的底线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法律是维护社会秩序和公共利益的最低要求，也是道德的底线。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法律与道德的关系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国家政治制度与公民参与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https://d.book118.com/797015155120006050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2024-09-23T05:18:26.414</cp:lastPrinted>
  <dcterms:created xsi:type="dcterms:W3CDTF">2024-09-22T21:18:26Z</dcterms:created>
  <dcterms:modified xsi:type="dcterms:W3CDTF">2024-09-22T21:18:28Z</dcterms:modified>
</cp:coreProperties>
</file>