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A77C2-0C54-40D2-A662-B62D4BC12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C99B3-8BBF-4F74-B236-FFC222DD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96CEF-4885-4164-A2DC-1FAB53844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1DBC7-C8DA-4B69-ACB8-80EE84C1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E85B1-5F11-4489-BEBC-338F4DA7D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CBD5C-4D20-4D02-ABCC-A73B663A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473A8-34BE-4E59-9CC0-DA80089F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A6B24-9637-40FD-AA83-93472BCD2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6BDA2-BD9E-4369-8803-820F37B3B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67220-A686-4C43-AA05-469734A3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DE248-A577-448F-8A7B-67FF78DE6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16144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高血压与健康素质的关系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高血压的流行病学特征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健康素质与高血压的关系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高血压的预防和治疗策略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健康素质的提升途径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高血压是一种以动脉血压持续升高为特征的慢性疾病，通常收缩压≥140mmHg和/或舒张压≥90mmHg。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高血压可导致心、脑、肾等靶器官损害，增加冠心病、脑卒中、心力衰竭等心脑血管疾病的风险。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健康素质是指个体在生理、心理和社会适应等方面所具备的健康能力和素质。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健康素质是评价个体健康状况的重要指标，提高健康素质有助于预防疾病、促进健康、提高生活质量。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健康素质的概念和重要性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探讨高血压与健康素质之间的关系，为高血压的预防和健康管理提供科学依据。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揭示高血压对健康素质的影响及其机制，为制定针对性的干预措施提供理论支持，促进全民健康素质的提升。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高血压的流行病学特征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全球范围内的高发病率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高血压是一种全球性的健康问题，发病率在许多国家都呈上升趋势。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死亡率与并发症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高血压是导致心血管疾病、脑卒中和肾脏疾病等并发症的主要危险因素，因此与死亡率密切相关。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不同国家和地区的高血压发病率存在显著差异，可能与遗传因素、饮食习惯、生活方式等有关。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高血压在不同年龄、性别、种族和职业人群中分布不均，一般随年龄增长而升高，男性发病率略高于女性。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人群分布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地域和人群分布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危险因素和保护因素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高盐饮食、肥胖、缺乏运动、过量饮酒、吸烟和精神压力等是高血压发病的危险因素。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保持健康的生活方式，如均衡饮食、适量运动、限制饮酒、戒烟和减轻精神压力等，可以降低高血压的发病风险。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健康素质与高血压的关系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良好的心理健康素质，如乐观、积极的心态，有助于减轻精神压力，从而降低高血压的患病率。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良好的社会支持网络，如家庭、朋友和社区的支持，有助于缓解压力，改善心理健康，进而降低高血压的风险。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健康的生活方式，如均衡饮食、适量运动、充足睡眠和减少压力，有助于降低高血压的风险。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健康素质对高血压的影响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高血压可能导致心脏病、中风、肾脏疾病等严重健康问题，影响身体健康素质。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高血压可能导致焦虑、抑郁等心理问题，影响心理健康素质。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高血压及其相关并发症可能导致疼痛、不适和日常生活受限，降低生活质量。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高血压对健康素质的影响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https://d.book118.com/797016144040006025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2024-08-29T16:12:04.375</cp:lastPrinted>
  <dcterms:created xsi:type="dcterms:W3CDTF">2024-08-29T08:12:04Z</dcterms:created>
  <dcterms:modified xsi:type="dcterms:W3CDTF">2024-08-29T08:12:06Z</dcterms:modified>
</cp:coreProperties>
</file>