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1493E-081C-41B8-9E7B-58DF467E1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365DF-528B-49BE-8A53-552CBDF0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B3E55-8CE0-4EAD-AE0D-B04DF22C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B2D2C-8386-4CC7-8AC2-8B48AEFA3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29CA0-2D10-4DAC-9A6E-E8F124B4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392EF-F4F5-4CFE-B5A3-8380A3DBD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7DF54-CED5-440F-816F-E23AAAA34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D344D-7CC6-4110-9CFD-4754C23A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515E0-7565-419F-ADE6-88E69A286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C32EC-0B42-4254-BF67-FBA9C202E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49010-E3A0-4B78-B56B-48C2AA1D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2014003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考历史考向4西方文官制度与中国公务员制度\n## 1.西方文官制度的起源与发展\n### 1.1古希腊罗马时期的文官制度雏形\n### 1.2中世纪欧洲的文官制度发展\n### 1.3近现代西方文官制度的完善\n## 2.中国公务员制度的起源与发展\n### 2.1中国古代的官员选拔制度\n### 2.2近现代中国公务员制度的建立与发展\n### 2.3中国公务员制度的特点与优势\n## 3.西方文官制度与中国公务员制度的比较\n### 3.1选拔与任命制度的比较\n### 3.2培训与考核制度的比较\n### 3.3薪酬与福利制度的比较\n## 4.西方文官制度对中国公务员制度的影响\n### 4.1清末民初时期对西方文官制度的借鉴\n### 4.2新中国建立后对西方文官制度的学习\n### 4.3全球化背景下中国公务员制度的改革与发展\n## 5.高考历史考试中西方文官制度与中国公务员制度的考查与分析\n### 5.1高考历史考试中西方文官制度的考查内容\n### 5.2高考历史考试中中国公务员制度的考查内容\n### 5.3高考历史考试中西方文官制度与中国公务员制度的考查趋势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高考历史考向4西方文官制度与中国公务员制度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西方文官制度的起源与发展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古希腊罗马时期的文官制度雏形主要体现在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行政官员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的选拔和任命上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选拔途径：主要通过选举、任命等方式产生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任命权：行政官员的任命权主要掌握在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民主政体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寡头政体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的手中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职责划分：行政官员主要负责管理国家事务，如财政、军事、外交等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古希腊罗马时期的文官制度雏形在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罗马帝国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时期得到进一步发展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选拔途径：罗马帝国时期，行政官员的选拔途径更加多样化，包括选举、任命、考试等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任命权：罗马帝国时期，皇帝掌握了行政官员的任命权，有利于维护国家的稳定和统一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职责划分：罗马帝国时期，行政官员的职责更加明确，分为中央官员和地方官员</a:t>
            </a:r>
            <a:endParaRPr/>
          </a:p>
        </p:txBody>
      </p: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古希腊罗马时期的文官制度雏形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中世纪欧洲的文官制度发展主要体现在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教会官员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的选拔和任命上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选拔途径：主要通过选举、任命等方式产生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任命权：教会官员的任命权主要掌握在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的手中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职责划分：教会官员主要负责管理教会事务，如教务、财务、外交等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中世纪欧洲的文官制度在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文艺复兴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时期得到一定程度的改革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选拔途径：文艺复兴时期，教会官员的选拔途径逐渐向学识、才能等方面倾斜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任命权：文艺复兴时期，教皇和主教的任命权受到一定程度的制约，地方教会官员的选拔和任命逐渐民主化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职责划分：文艺复兴时期，教会官员的职责更加明确，分为教务官员、财务官员、外交官员等</a:t>
            </a:r>
            <a:endParaRPr/>
          </a:p>
        </p:txBody>
      </p: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中世纪欧洲的文官制度发展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近现代西方文官制度完善主要体现在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公务员制度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的建立和发展上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选拔途径：主要通过考试、选拔等方式产生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任命权：公务员的任命权主要掌握在国家政府手中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职责划分：公务员主要负责管理国家事务，如财政、军事、外交等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近现代西方文官制度在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等国家得到广泛应用和发展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选拔途径：英国实行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考试制度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，美国实行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选举制度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，法国实行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任命权：各国政府通过宪法和法律，明确规定公务员的任命权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职责划分：各国政府根据公务员的职位和工作性质，明确划分职责范围</a:t>
            </a:r>
            <a:endParaRPr/>
          </a:p>
        </p:txBody>
      </p: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近现代西方文官制度的完善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中国公务员制度的起源与发展</a:t>
            </a:r>
            <a:endParaRPr/>
          </a:p>
        </p:txBody>
      </p:sp>
      <p:sp>
        <p:nvSpPr>
          <p:cNvPr id="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中国古代的官员选拔制度主要分为世袭制、荐举制、科举制等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世袭制：主要是指官员的职位由其子孙继承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荐举制：主要是指官员的选拔和任命主要由上级官员推荐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科举制：主要是指官员的选拔和任命主要通过考试产生</a:t>
                </a:r>
                <a:endParaRPr/>
              </a:p>
            </p:txBody>
          </p:sp>
        </p:grpSp>
        <p:grpSp>
          <p:nvGrpSpPr>
            <p:cNvPr id="8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中国古代的官员选拔制度在隋唐时期达到鼎盛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隋唐时期，科举制度得到广泛应用，选拔官员的途径更加公平、公正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隋唐时期，官员的选拔和任命更加注重学识、才能和品德</a:t>
                </a:r>
                <a:endParaRPr/>
              </a:p>
            </p:txBody>
          </p:sp>
        </p:grpSp>
      </p:grp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中国古代的官员选拔制度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清末新政时期，中国政府开始学习和借鉴西方文官制度，建立公务员制度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清末新政时期，中国政府设立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，负责公务员的选拔和任命</a:t>
                </a:r>
                <a:endParaRPr/>
              </a:p>
            </p:txBody>
          </p:sp>
          <p:sp>
            <p:nvSpPr>
              <p:cNvPr id="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近现代中国公务员制度主要起源于清末的新政时期</a:t>
                </a:r>
                <a:endParaRPr/>
              </a:p>
            </p:txBody>
          </p:sp>
          <p:sp>
            <p:nvSpPr>
              <p:cNvPr id="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中华民国时期，政府实行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，明确规定公务员的选拔和任命途径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中华民国时期，政府设立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，负责公务员的选拔和任命</a:t>
                </a:r>
                <a:endParaRPr/>
              </a:p>
            </p:txBody>
          </p:sp>
          <p:sp>
            <p:nvSpPr>
              <p:cNvPr id="1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近现代中国公务员制度在中华民国时期得到进一步发展</a:t>
                </a:r>
                <a:endParaRPr/>
              </a:p>
            </p:txBody>
          </p:sp>
          <p:sp>
            <p:nvSpPr>
              <p:cNvPr id="1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近现代中国公务员制度的建立与发展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中国公务员制度的特点主要体现在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选拔途径：主要通过考试、选拔等方式产生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任命权：公务员的任命权主要掌握在国家政府手中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职责划分：公务员主要负责管理国家事务，如财政、军事、外交等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中国公务员制度的优势主要体现在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选拔公平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职责明确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国家稳定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选拔公平：通过考试、选拔等方式产生公务员，有利于选拔优秀的人才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职责明确：公务员的职位和工作性质明确划分，有利于提高工作效率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国家稳定：公务员制度有利于维护国家的稳定和统一，有利于国家的长治久安</a:t>
            </a:r>
            <a:endParaRPr/>
          </a:p>
        </p:txBody>
      </p: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中国公务员制度的特点与优势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西方文官制度与中国公务员制度的比较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西方文官制度的选拔与任命制度主要分为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考试制度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选举制度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考试制度：主要是指官员的选拔和任命主要通过考试产生，如英国的文官考试制度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选举制度：主要是指官员的选拔和任命主要通过选举产生，如美国的民主选举制度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选拔制度：主要是指官员的选拔和任命主要通过选拔产生，如法国的选拔制度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中国公务员制度的选拔与任命制度主要分为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考试制度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选拔制度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考试制度：主要是指公务员的选拔和任命主要通过考试产生，如中国古代的科举制度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选拔制度：主要是指公务员的选拔和任命主要通过选拔产生，如近现代中国的公务员选拔制度</a:t>
            </a:r>
            <a:endParaRPr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选拔与任命制度的比较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https://d.book118.com/797020140035006045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高考历史考向4西方文官制度与中国公务员制度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2024-09-19T21:58:08.744</cp:lastPrinted>
  <dcterms:created xsi:type="dcterms:W3CDTF">2024-09-19T13:58:08Z</dcterms:created>
  <dcterms:modified xsi:type="dcterms:W3CDTF">2024-09-19T13:58:10Z</dcterms:modified>
</cp:coreProperties>
</file>