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37390-0C8A-450C-9017-D7DAD5342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CC808-9B8F-4193-B080-6089462B9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06D9A-CADF-48A7-B5BA-BD0B819B2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76BAD-5C64-43C6-9809-8D9E7F4FB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518DDE-19AB-432E-8E02-2BCAD676B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E459C-80EA-4F72-ADC4-37E1C3EB9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6B0B02-B282-440D-BBDB-0DEC0D73F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7CDEE-122E-4D91-8B09-9FDFEF408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1C3F1-5015-49B9-9808-4AFD9BDB2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67117-ED30-4A27-A995-37EBBA9F0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E02DE-5BC2-4C45-9EB3-908CEBBFC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2113304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病理产科概述与实践\n## 1.病理产科的基本概念与重要性\n### 1.1病理产科与正常产科的差异\n### 1.2病理产科对母婴健康的影响\n### 1.3病理产科的管理与预防策略\n## 2.病理产科常见疾病及诊断方法\n### 2.1妊娠高血压疾病的诊断与治疗\n### 2.2妊娠期糖尿病的诊断与治疗\n### 2.3胎盘异常的诊断与处理\n## 3.病理产科并发症的防治策略\n### 3.1产后出血的预防与处理\n### 3.2羊水栓塞的预防与处理\n### 3.3子宫破裂的预防与处理\n## 4.病理产科危急重症的救治原则\n### 4.1产科休克的诊断与治疗\n### 4.2严重产后出血的急救处理\n### 4.3急性胎儿窘迫的诊断与处理\n## 5.病理产科患者的护理与管理\n### 5.1病理产科患者的心理护理\n### 5.2病理产科患者的生活护理\n### 5.3病理产科患者的健康教育\n## 6.病理产科的伦理与法律问题\n### 6.1病理产科患者的隐私保护\n### 6.2病理产科患者的知情同意权\n### 6.3病理产科的医疗纠纷预防与处理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病理产科概述与实践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病理产科的基本概念与重要性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0" name="组合 21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定义上的差异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病理产科关注孕妇和胎儿的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正常产科关注孕妇和胎儿的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正常发育</a:t>
                </a:r>
                <a:endParaRPr/>
              </a:p>
            </p:txBody>
          </p:sp>
          <p:sp>
            <p:nvSpPr>
              <p:cNvPr id="22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研究范围的差异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病理产科研究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正常产科研究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保健</a:t>
                </a:r>
                <a:endParaRPr/>
              </a:p>
            </p:txBody>
          </p:sp>
          <p:sp>
            <p:nvSpPr>
              <p:cNvPr id="22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实践方法的差异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病理产科需要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正常产科需要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保健</a:t>
                </a:r>
                <a:endParaRPr/>
              </a:p>
            </p:txBody>
          </p:sp>
          <p:sp>
            <p:nvSpPr>
              <p:cNvPr id="23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病理产科与正常产科的差异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组合 2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组合 23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疾病和并发症可能导致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组合 24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疾病和并发症可能导致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影响胎儿的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健康状况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组合 24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对家庭和社会的影响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病理产科问题可能导致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家庭破裂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影响社会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病理产科对母婴健康的影响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管理制度</a:t>
                </a:r>
                <a:endParaRPr/>
              </a:p>
            </p:txBody>
          </p:sp>
          <p:sp>
            <p:nvSpPr>
              <p:cNvPr id="2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病理产科管理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</a:t>
                </a:r>
                <a:endParaRPr/>
              </a:p>
            </p:txBody>
          </p:sp>
        </p:grpSp>
        <p:grpSp>
          <p:nvGrpSpPr>
            <p:cNvPr id="2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预防策略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自我保健意识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治疗措施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病理产科问题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个性化治疗方案</a:t>
                </a:r>
                <a:endParaRPr/>
              </a:p>
            </p:txBody>
          </p:sp>
        </p:grpSp>
      </p:grpSp>
      <p:pic>
        <p:nvPicPr>
          <p:cNvPr id="2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病理产科的管理与预防策略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病理产科常见疾病及诊断方法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尿蛋白检测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眼底检查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：降压药物和利尿药物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：低盐饮食和适当运动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：适时分娩和产后处理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妊娠高血压疾病的诊断与治疗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妊娠期糖尿病的诊断与治疗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组合 2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组合 29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糖耐量试验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体检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组合 29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：低糖低脂饮食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：适量运动以提高胰岛素敏感性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：必要时使用胰岛素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胎盘异常的诊断与处理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组合 30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组合 30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胎盘功能试验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胎盘活检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组合 30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期待治疗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：观察胎盘功能和胎儿状况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：根据胎盘异常类型和胎儿状况决定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：密切观察产后出血和感染情况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病理产科并发症的防治策略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自我保健意识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：使用宫缩药物和止血药物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：必要时进行子宫切除或子宫修补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输血和补液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：维持血液循环和血容量稳定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产后出血的预防与处理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羊水栓塞的预防与处理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产科操作规范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技能水平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立即抢救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：保持呼吸道通畅和循环稳定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：使用抗过敏药物和解痉药物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：密切观察病情和及时处理并发症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预防策略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严格控制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手术操作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处理方法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：修复破裂的子宫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输血和补液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：维持血液循环和血容量稳定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：预防感染和并发症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子宫破裂的预防与处理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https://d.book118.com/797021133043006043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病理产科概述与实践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2024-09-16T23:43:45.612</cp:lastPrinted>
  <dcterms:created xsi:type="dcterms:W3CDTF">2024-09-16T15:43:45Z</dcterms:created>
  <dcterms:modified xsi:type="dcterms:W3CDTF">2024-09-16T15:43:47Z</dcterms:modified>
</cp:coreProperties>
</file>