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8B23554-8846-4D00-8E50-28AA6A7E972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E50254-BD0D-4160-8888-39387A469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79048-4DD7-4599-BA6F-05A65AAF2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C42D69-28F9-46A9-94EF-0D4766656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35F585-1CF3-4E2A-A7C9-48D8AE2FEE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B5D911-E6F5-4880-BDAB-5449900FB9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FF48D7-07CB-4F9B-BB12-9E437B6533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8ADEAB-DDDE-4182-A59C-FB84E82A2E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6EA710-D408-433F-BFAD-03AC4A3D99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6F31FF-B5FB-44C4-AF30-258DEE80A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912E1-1B12-4756-BA48-734FE4CB6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A9744-A4ED-4912-8F87-92AD5CE26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94CFA3D-E8AB-43F2-9963-13824E8FCBF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4D021B1-ED28-4654-BE3B-1A59D9365FE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24033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学生学业成绩与教学质量的评价</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学生学业成绩的影响因素</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教学质量评价指标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学生学业成绩与教学质量评价模型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教学质量改进策略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参考文献</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介绍学生学业成绩与教学质量的关系</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学生学业成绩作为评价教学质量的重要指标之一，对于教育体系的完善和教学质量的提升具有重要意义。学生学业成绩受多种因素影响，包括教学质量、学生自身努力程度以及家庭背景等因素。</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研究背景</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已证实学生学业成绩与教学质量密切关系</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教育体制完善下评价方法不断更新</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研究目的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探讨学生学业成绩与教学质量关系</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提出评价方法和改进建议</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深度访谈</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探索学生学业成绩背后因素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了解教师教学方法</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统计学生学业成绩数据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分析教学质量影响因素</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问卷调查</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收集学生学业成绩评价数据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了解教学质量满意度</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研究目的</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本研究旨在探讨学生学业成绩与教学质量之间的关系，并提出相应的评价方法和改进建议。通过深度研究学业成绩和教学质量，为教育改革和提升教学质量提供参考和指导。</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学生学业成绩的影响因素</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家庭背景</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家庭的教育水平、经济状况和家庭氛围都会对学生学业成绩产生影响。家庭教育资源的不均衡也会导致学生成绩的差异。</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学习方法与态度</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学习方法对学业成绩的影响</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学习方法</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学习态度对学业成绩的影响</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学习态度</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良好的学习方法和积极的学习态度能够提高学习效果</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学习效果</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教师教学质量</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教师的教学水平对学生成绩影响</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教学水平</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教师的教学态度对学生成绩影响</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教学态度</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教师的教学方法对学生成绩影响</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教学方法</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学校氛围</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积极向上的学校氛围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学校氛围对学业成绩的影响</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同学关系与学校氛围</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同学关系</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同学关系的影响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和谐的同学关系对学生成绩的帮助</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学生学业成绩受多方面因素影响，家庭背景、学习方法、教师教学质量、同学关系以及学校氛围都是重要的因素。良好的教育环境和教学质量能够促进学生学业发展。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教学质量评价指标</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教学目标与内容设置</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教学目标的明确性和与实际学习内容的契合度是评价教学质量的重要指标之一。合理的教学目标和内容设置能够有助于提高学生学业成绩。</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契合度</a:t>
            </a:r>
            <a:endParaRPr lang="en-US" sz="2200" b="0" strike="noStrike" spc="-1">
              <a:solidFill>
                <a:srgbClr val="000000"/>
              </a:solidFill>
              <a:latin typeface="Arial"/>
            </a:endParaRPr>
          </a:p>
        </p:txBody>
      </p:sp>
      <p:sp>
        <p:nvSpPr>
          <p:cNvPr id="16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确保教学内容与教学目标相一致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使学生能够深入理解教学内容</a:t>
            </a:r>
            <a:endParaRPr lang="en-US" sz="1500" b="0" strike="noStrike" spc="-1">
              <a:solidFill>
                <a:srgbClr val="000000"/>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提高学业成绩</a:t>
            </a:r>
            <a:endParaRPr lang="en-US" sz="2200" b="0" strike="noStrike" spc="-1">
              <a:solidFill>
                <a:srgbClr val="000000"/>
              </a:solidFill>
              <a:latin typeface="Arial"/>
            </a:endParaRPr>
          </a:p>
        </p:txBody>
      </p:sp>
      <p:sp>
        <p:nvSpPr>
          <p:cNvPr id="17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通过合理的目标和内容设计激发学生学习兴趣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增加学生学习动力</a:t>
            </a:r>
            <a:endParaRPr lang="en-US" sz="1500" b="0" strike="noStrike" spc="-1">
              <a:solidFill>
                <a:srgbClr val="000000"/>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教学目标与内容设置</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明确的教学目标</a:t>
            </a:r>
            <a:endParaRPr lang="en-US" sz="2200" b="0" strike="noStrike" spc="-1">
              <a:solidFill>
                <a:srgbClr val="000000"/>
              </a:solidFill>
              <a:latin typeface="Arial"/>
            </a:endParaRPr>
          </a:p>
        </p:txBody>
      </p:sp>
      <p:sp>
        <p:nvSpPr>
          <p:cNvPr id="17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确保学生知道预期学习目标是什么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帮助学生理解学习目标的重要性</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教师教学方法</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满足学生不同学习需求</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多样化丰富</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提高教学效果</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灵活适应</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激发学生学习兴趣</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互动式教学</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课堂管理</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提高学生学习效率</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影响教学质量</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保持课堂秩序</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重要性</a:t>
            </a:r>
            <a:endParaRPr lang="en-US" sz="3000" b="0" strike="noStrike" spc="-1">
              <a:solidFill>
                <a:srgbClr val="000000"/>
              </a:solidFill>
              <a:latin typeface="Arial"/>
            </a:endParaRPr>
          </a:p>
        </p:txBody>
      </p:sp>
      <p:sp>
        <p:nvSpPr>
          <p:cNvPr id="19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教学评价体系</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完善的教学评价体系能够客观评价教师的教学质量。合理的评价体系有助于激发教师的教学热情和创新精神，从而提高学生学业成绩。</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学生学业成绩与教学质量评价模型</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教学质量评价模型</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教学质量评价模型是基于学生学业成绩和教学质量影响因素构建的评价体系。通过量化分析，能够全面评价教学质量的各个方面，为教师提供改进建议，提升教学水平。</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https://d.book118.com/797024033012006055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学生学业成绩与教学质量的评价</vt:lpstr>
      <vt:lpstr>目录</vt:lpstr>
      <vt:lpstr>第1章 简介</vt:lpstr>
      <vt:lpstr> </vt:lpstr>
      <vt:lpstr>研究背景</vt:lpstr>
      <vt:lpstr>研究目的</vt:lpstr>
      <vt:lpstr>研究方法</vt:lpstr>
      <vt:lpstr>研究目的</vt:lpstr>
      <vt:lpstr>第2章 学生学业成绩的影响因素</vt:lpstr>
      <vt:lpstr> </vt:lpstr>
      <vt:lpstr>学习方法与态度</vt:lpstr>
      <vt:lpstr>教师教学质量</vt:lpstr>
      <vt:lpstr>同学关系与学校氛围</vt:lpstr>
      <vt:lpstr>总结</vt:lpstr>
      <vt:lpstr>第3章 教学质量评价指标</vt:lpstr>
      <vt:lpstr> </vt:lpstr>
      <vt:lpstr>教学目标与内容设置</vt:lpstr>
      <vt:lpstr>教师教学方法</vt:lpstr>
      <vt:lpstr>课堂管理</vt:lpstr>
      <vt:lpstr>教学评价体系</vt:lpstr>
      <vt:lpstr>第4章 学生学业成绩与教学质量评价模型</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2024-09-29T14:56:20.912</cp:lastPrinted>
  <dcterms:created xsi:type="dcterms:W3CDTF">2024-09-29T06:56:20Z</dcterms:created>
  <dcterms:modified xsi:type="dcterms:W3CDTF">2024-09-29T06:56:22Z</dcterms:modified>
</cp:coreProperties>
</file>