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0CCD56-F0A3-4BA2-883C-9C2A0C5C8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853C6A-E517-4FE5-B0DB-EBAEC1981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760636-8B26-4267-B5E6-41B49036D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73732F-7319-4528-83C7-6E92B68301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3D8455-5706-4121-8548-7296CBEC09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BADECD-9AD6-46FB-8E33-DE95A0813F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FC1039-74CF-4C13-A338-D4DC75C68E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20EADE-9C81-4F88-A2E2-88D387B988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BD4D19-1F16-475A-8210-9144D87D97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DCCD3-5F28-4078-8359-AB201A9CA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10ED90-D0F2-4896-B9B2-42400A5DF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02605116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外周血单核细胞与房颤发生发展的关系</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外周血单核细胞与房颤发生发展的相关性
 外周血单核细胞在房颤中的作用机制
 外周血单核细胞亚群在房颤中的分布变化
 外周血单核细胞释放炎性因子与房颤发生发展的关系
 外周血单核细胞与房颤消融术后房颤复发风险的关系
 外周血单核细胞与房颤药物治疗反应性的相关性
 外周血单核细胞作为房颤危险分层和预后评估的潜在价值
 外周血单核细胞靶向治疗房颤的潜在应用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外周血单核细胞与房颤发生发展的相关性</a:t>
            </a:r>
          </a:p>
        </p:txBody>
      </p:sp>
      <p:sp>
        <p:nvSpPr>
          <p:cNvPr id="3" name="Subtitle 2"/>
          <p:cNvSpPr>
            <a:spLocks noGrp="1"/>
          </p:cNvSpPr>
          <p:nvPr>
            <p:ph type="subTitle" idx="1"/>
          </p:nvPr>
        </p:nvSpPr>
        <p:spPr/>
        <p:txBody>
          <a:bodyPr/>
          <a:lstStyle/>
          <a:p>
            <a:r>
              <a:t>外周血单核细胞与房颤发生发展的关系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外周血单核细胞与房颤发生发展的相关性</a:t>
            </a:r>
          </a:p>
        </p:txBody>
      </p:sp>
      <p:sp>
        <p:nvSpPr>
          <p:cNvPr id="3" name="Content Placeholder 2"/>
          <p:cNvSpPr>
            <a:spLocks noGrp="1"/>
          </p:cNvSpPr>
          <p:nvPr>
            <p:ph sz="half" idx="2"/>
          </p:nvPr>
        </p:nvSpPr>
        <p:spPr/>
        <p:txBody>
          <a:bodyPr/>
          <a:lstStyle/>
          <a:p>
            <a:r>
              <a:t>1. 外周血单核细胞 (PBMCs) 具有分化为心肌来源细胞的潜力；</a:t>
            </a:r>
          </a:p>
          <a:p>
            <a:r>
              <a:t>2. PBMCs 定向分化为心肌细胞的机制包括刺激因子、细胞因子和信号通路；</a:t>
            </a:r>
          </a:p>
          <a:p>
            <a:r>
              <a:t>3. PBMCs 分化为心肌细胞可以改善受损心肌的损伤。</a:t>
            </a:r>
          </a:p>
        </p:txBody>
      </p:sp>
      <p:sp>
        <p:nvSpPr>
          <p:cNvPr id="4" name="Text Placeholder 3"/>
          <p:cNvSpPr>
            <a:spLocks noGrp="1"/>
          </p:cNvSpPr>
          <p:nvPr>
            <p:ph type="body" idx="3"/>
          </p:nvPr>
        </p:nvSpPr>
        <p:spPr/>
        <p:txBody>
          <a:bodyPr/>
          <a:lstStyle/>
          <a:p>
            <a:r>
              <a:t>外周血单核细胞与房颤的发生</a:t>
            </a:r>
          </a:p>
        </p:txBody>
      </p:sp>
      <p:sp>
        <p:nvSpPr>
          <p:cNvPr id="5" name="Content Placeholder 4"/>
          <p:cNvSpPr>
            <a:spLocks noGrp="1"/>
          </p:cNvSpPr>
          <p:nvPr>
            <p:ph sz="half" idx="4"/>
          </p:nvPr>
        </p:nvSpPr>
        <p:spPr/>
        <p:txBody>
          <a:bodyPr/>
          <a:lstStyle/>
          <a:p>
            <a:r>
              <a:t>1. PBMCs 与房颤的发生有相关性；</a:t>
            </a:r>
          </a:p>
          <a:p>
            <a:r>
              <a:t>2. PBMCs 可以通过分泌炎症细胞因子和趋化因子，促进心肌细胞炎症反应的发展，从而导致房颤的发生；</a:t>
            </a:r>
          </a:p>
          <a:p>
            <a:r>
              <a:t>3. PBMCs 还与房颤的病程进展、复发和其他心血管疾病的进展相关。</a:t>
            </a:r>
          </a:p>
        </p:txBody>
      </p:sp>
      <p:sp>
        <p:nvSpPr>
          <p:cNvPr id="6" name="Text Placeholder 5"/>
          <p:cNvSpPr>
            <a:spLocks noGrp="1"/>
          </p:cNvSpPr>
          <p:nvPr>
            <p:ph type="body" idx="1"/>
          </p:nvPr>
        </p:nvSpPr>
        <p:spPr/>
        <p:txBody>
          <a:bodyPr/>
          <a:lstStyle/>
          <a:p>
            <a:r>
              <a:t>外周血单核细胞向心肌来源细胞的分化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外周血单核细胞与房颤发生发展的相关性</a:t>
            </a:r>
          </a:p>
        </p:txBody>
      </p:sp>
      <p:sp>
        <p:nvSpPr>
          <p:cNvPr id="3" name="Text Placeholder 2"/>
          <p:cNvSpPr>
            <a:spLocks noGrp="1"/>
          </p:cNvSpPr>
          <p:nvPr>
            <p:ph type="body" idx="1"/>
          </p:nvPr>
        </p:nvSpPr>
        <p:spPr/>
        <p:txBody>
          <a:bodyPr/>
          <a:lstStyle/>
          <a:p>
            <a:r>
              <a:t>外周血单核细胞与房颤的发展</a:t>
            </a:r>
          </a:p>
        </p:txBody>
      </p:sp>
      <p:sp>
        <p:nvSpPr>
          <p:cNvPr id="4" name="Content Placeholder 3"/>
          <p:cNvSpPr>
            <a:spLocks noGrp="1"/>
          </p:cNvSpPr>
          <p:nvPr>
            <p:ph sz="half" idx="2"/>
          </p:nvPr>
        </p:nvSpPr>
        <p:spPr/>
        <p:txBody>
          <a:bodyPr/>
          <a:lstStyle/>
          <a:p>
            <a:r>
              <a:t>1. PBMCs 在房颤的发展中发挥重要作用；</a:t>
            </a:r>
          </a:p>
          <a:p>
            <a:r>
              <a:t>2. PBMCs 释放细胞因子和趋化因子，促进炎症反应、心肌纤维化和重构，导致房颤持续存在；</a:t>
            </a:r>
          </a:p>
          <a:p>
            <a:r>
              <a:t>3. PBMCs 还可募集其他免疫细胞，参与房颤的发生和发展。</a:t>
            </a:r>
          </a:p>
        </p:txBody>
      </p:sp>
      <p:sp>
        <p:nvSpPr>
          <p:cNvPr id="5" name="Text Placeholder 4"/>
          <p:cNvSpPr>
            <a:spLocks noGrp="1"/>
          </p:cNvSpPr>
          <p:nvPr>
            <p:ph type="body" idx="3"/>
          </p:nvPr>
        </p:nvSpPr>
        <p:spPr/>
        <p:txBody>
          <a:bodyPr/>
          <a:lstStyle/>
          <a:p>
            <a:r>
              <a:t>外周血单核细胞与房颤患者的预后</a:t>
            </a:r>
          </a:p>
        </p:txBody>
      </p:sp>
      <p:sp>
        <p:nvSpPr>
          <p:cNvPr id="6" name="Content Placeholder 5"/>
          <p:cNvSpPr>
            <a:spLocks noGrp="1"/>
          </p:cNvSpPr>
          <p:nvPr>
            <p:ph sz="half" idx="4"/>
          </p:nvPr>
        </p:nvSpPr>
        <p:spPr/>
        <p:txBody>
          <a:bodyPr/>
          <a:lstStyle/>
          <a:p>
            <a:r>
              <a:t>1. PBMCs 水平与房颤患者的预后相关；</a:t>
            </a:r>
          </a:p>
          <a:p>
            <a:r>
              <a:t>2. 高水平 PBMCs 与房颤患者不良预后相关，包括血栓栓塞事件、心力衰竭、住院和死亡；</a:t>
            </a:r>
          </a:p>
          <a:p>
            <a:r>
              <a:t>3. PBMCs 可作为房颤患者预后的独立预测指标。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外周血单核细胞与房颤发生发展的相关性</a:t>
            </a:r>
          </a:p>
        </p:txBody>
      </p:sp>
      <p:sp>
        <p:nvSpPr>
          <p:cNvPr id="3" name="Text Placeholder 2"/>
          <p:cNvSpPr>
            <a:spLocks noGrp="1"/>
          </p:cNvSpPr>
          <p:nvPr>
            <p:ph type="body" idx="1"/>
          </p:nvPr>
        </p:nvSpPr>
        <p:spPr/>
        <p:txBody>
          <a:bodyPr/>
          <a:lstStyle/>
          <a:p>
            <a:r>
              <a:t>外周血单核细胞作为房颤治疗靶点</a:t>
            </a:r>
          </a:p>
        </p:txBody>
      </p:sp>
      <p:sp>
        <p:nvSpPr>
          <p:cNvPr id="4" name="Content Placeholder 3"/>
          <p:cNvSpPr>
            <a:spLocks noGrp="1"/>
          </p:cNvSpPr>
          <p:nvPr>
            <p:ph sz="half" idx="2"/>
          </p:nvPr>
        </p:nvSpPr>
        <p:spPr/>
        <p:txBody>
          <a:bodyPr/>
          <a:lstStyle/>
          <a:p>
            <a:r>
              <a:t>1. PBMCs 可以作为房颤治疗的潜在靶点；</a:t>
            </a:r>
          </a:p>
          <a:p>
            <a:r>
              <a:t>2. 通过抑制 PBMCs 的活化和迁移，或通过清除 PBMCs，可以改善房颤的症状和降低房颤复发率；</a:t>
            </a:r>
          </a:p>
          <a:p>
            <a:r>
              <a:t>3. PBMCs 靶向治疗有望成为房颤治疗的新策略。</a:t>
            </a:r>
          </a:p>
        </p:txBody>
      </p:sp>
      <p:sp>
        <p:nvSpPr>
          <p:cNvPr id="5" name="Text Placeholder 4"/>
          <p:cNvSpPr>
            <a:spLocks noGrp="1"/>
          </p:cNvSpPr>
          <p:nvPr>
            <p:ph type="body" idx="3"/>
          </p:nvPr>
        </p:nvSpPr>
        <p:spPr/>
        <p:txBody>
          <a:bodyPr/>
          <a:lstStyle/>
          <a:p>
            <a:r>
              <a:t>外周血单核细胞作为房颤诊断和监测的生物标志物</a:t>
            </a:r>
          </a:p>
        </p:txBody>
      </p:sp>
      <p:sp>
        <p:nvSpPr>
          <p:cNvPr id="6" name="Content Placeholder 5"/>
          <p:cNvSpPr>
            <a:spLocks noGrp="1"/>
          </p:cNvSpPr>
          <p:nvPr>
            <p:ph sz="half" idx="4"/>
          </p:nvPr>
        </p:nvSpPr>
        <p:spPr/>
        <p:txBody>
          <a:bodyPr/>
          <a:lstStyle/>
          <a:p>
            <a:r>
              <a:t>1. 外周血单核细胞可以作为房颤的诊断和监测的生物标志物；</a:t>
            </a:r>
          </a:p>
          <a:p>
            <a:r>
              <a:t>2. PBMCs水平与房颤的发生、发展和预后相关；</a:t>
            </a:r>
          </a:p>
          <a:p>
            <a:r>
              <a:t>3. PBMCs水平可以帮助评估房颤患者的病情和指导治疗方案的调整。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外周血单核细胞在房颤中的作用机制</a:t>
            </a:r>
          </a:p>
        </p:txBody>
      </p:sp>
      <p:sp>
        <p:nvSpPr>
          <p:cNvPr id="3" name="Subtitle 2"/>
          <p:cNvSpPr>
            <a:spLocks noGrp="1"/>
          </p:cNvSpPr>
          <p:nvPr>
            <p:ph type="subTitle" idx="1"/>
          </p:nvPr>
        </p:nvSpPr>
        <p:spPr/>
        <p:txBody>
          <a:bodyPr/>
          <a:lstStyle/>
          <a:p>
            <a:r>
              <a:t>外周血单核细胞与房颤发生发展的关系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外周血单核细胞在房颤中的作用机制</a:t>
            </a:r>
          </a:p>
        </p:txBody>
      </p:sp>
      <p:sp>
        <p:nvSpPr>
          <p:cNvPr id="3" name="Text Placeholder 2"/>
          <p:cNvSpPr>
            <a:spLocks noGrp="1"/>
          </p:cNvSpPr>
          <p:nvPr>
            <p:ph type="body" idx="1"/>
          </p:nvPr>
        </p:nvSpPr>
        <p:spPr/>
        <p:txBody>
          <a:bodyPr/>
          <a:lstStyle/>
          <a:p>
            <a:r>
              <a:t>外周血单核细胞与房颤发生发展的直接关联：</a:t>
            </a:r>
          </a:p>
        </p:txBody>
      </p:sp>
      <p:sp>
        <p:nvSpPr>
          <p:cNvPr id="4" name="Content Placeholder 3"/>
          <p:cNvSpPr>
            <a:spLocks noGrp="1"/>
          </p:cNvSpPr>
          <p:nvPr>
            <p:ph sz="half" idx="2"/>
          </p:nvPr>
        </p:nvSpPr>
        <p:spPr/>
        <p:txBody>
          <a:bodyPr/>
          <a:lstStyle/>
          <a:p>
            <a:r>
              <a:t>1. 外周血单核细胞能够募集到心脏组织。</a:t>
            </a:r>
          </a:p>
          <a:p>
            <a:r>
              <a:t>2. 外周血单核细胞可以分化成泡沫样细胞、巨噬细胞和树突状细胞。</a:t>
            </a:r>
          </a:p>
          <a:p>
            <a:r>
              <a:t>3. 外周血单核细胞的募集和浸润可能是房颤发生发展的关键环节。</a:t>
            </a:r>
          </a:p>
        </p:txBody>
      </p:sp>
      <p:sp>
        <p:nvSpPr>
          <p:cNvPr id="5" name="Text Placeholder 4"/>
          <p:cNvSpPr>
            <a:spLocks noGrp="1"/>
          </p:cNvSpPr>
          <p:nvPr>
            <p:ph type="body" idx="3"/>
          </p:nvPr>
        </p:nvSpPr>
        <p:spPr/>
        <p:txBody>
          <a:bodyPr/>
          <a:lstStyle/>
          <a:p>
            <a:r>
              <a:t>外周血单核细胞与房颤发生发展的间接关联：</a:t>
            </a:r>
          </a:p>
        </p:txBody>
      </p:sp>
      <p:sp>
        <p:nvSpPr>
          <p:cNvPr id="6" name="Content Placeholder 5"/>
          <p:cNvSpPr>
            <a:spLocks noGrp="1"/>
          </p:cNvSpPr>
          <p:nvPr>
            <p:ph sz="half" idx="4"/>
          </p:nvPr>
        </p:nvSpPr>
        <p:spPr/>
        <p:txBody>
          <a:bodyPr/>
          <a:lstStyle/>
          <a:p>
            <a:r>
              <a:t>1. 外周血单核细胞可以分泌炎症因子，引起心肌炎症。</a:t>
            </a:r>
          </a:p>
          <a:p>
            <a:r>
              <a:t>2. 外周血单核细胞可以分泌细胞因子，引起心肌纤维化。</a:t>
            </a:r>
          </a:p>
          <a:p>
            <a:r>
              <a:t>3. 外周血单核细胞还可以分泌蛋白酶，破坏心肌细胞与胶原蛋白的连接，导致心肌重构。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外周血单核细胞在房颤中的作用机制</a:t>
            </a:r>
          </a:p>
        </p:txBody>
      </p:sp>
      <p:sp>
        <p:nvSpPr>
          <p:cNvPr id="3" name="Text Placeholder 2"/>
          <p:cNvSpPr>
            <a:spLocks noGrp="1"/>
          </p:cNvSpPr>
          <p:nvPr>
            <p:ph type="body" idx="1"/>
          </p:nvPr>
        </p:nvSpPr>
        <p:spPr/>
        <p:txBody>
          <a:bodyPr/>
          <a:lstStyle/>
          <a:p>
            <a:r>
              <a:t>外周血单核细胞与房颤发生发展的分子机制：</a:t>
            </a:r>
          </a:p>
        </p:txBody>
      </p:sp>
      <p:sp>
        <p:nvSpPr>
          <p:cNvPr id="4" name="Content Placeholder 3"/>
          <p:cNvSpPr>
            <a:spLocks noGrp="1"/>
          </p:cNvSpPr>
          <p:nvPr>
            <p:ph sz="half" idx="2"/>
          </p:nvPr>
        </p:nvSpPr>
        <p:spPr/>
        <p:txBody>
          <a:bodyPr/>
          <a:lstStyle/>
          <a:p>
            <a:r>
              <a:t>1. 外周血单核细胞表面表达多种分子，这些分子与心肌细胞上的受体结合，可以激活心肌细胞的炎症反应。</a:t>
            </a:r>
          </a:p>
          <a:p>
            <a:r>
              <a:t>2. 外周血单核细胞分泌的炎症因子与心肌细胞上的受体结合，激活心肌细胞的炎症反应。</a:t>
            </a:r>
          </a:p>
          <a:p>
            <a:r>
              <a:t>3. 外周血单核细胞分泌的细胞因子和蛋白酶对心肌细胞和心肌细胞间连接蛋白起作用，引起心肌损害和心肌重构。</a:t>
            </a:r>
          </a:p>
        </p:txBody>
      </p:sp>
      <p:sp>
        <p:nvSpPr>
          <p:cNvPr id="5" name="Text Placeholder 4"/>
          <p:cNvSpPr>
            <a:spLocks noGrp="1"/>
          </p:cNvSpPr>
          <p:nvPr>
            <p:ph type="body" idx="3"/>
          </p:nvPr>
        </p:nvSpPr>
        <p:spPr/>
        <p:txBody>
          <a:bodyPr/>
          <a:lstStyle/>
          <a:p>
            <a:r>
              <a:t>外周血单核细胞与房颤发生发展的基因机制：</a:t>
            </a:r>
          </a:p>
        </p:txBody>
      </p:sp>
      <p:sp>
        <p:nvSpPr>
          <p:cNvPr id="6" name="Content Placeholder 5"/>
          <p:cNvSpPr>
            <a:spLocks noGrp="1"/>
          </p:cNvSpPr>
          <p:nvPr>
            <p:ph sz="half" idx="4"/>
          </p:nvPr>
        </p:nvSpPr>
        <p:spPr/>
        <p:txBody>
          <a:bodyPr/>
          <a:lstStyle/>
          <a:p>
            <a:r>
              <a:t>1. 外周血单核细胞的基因多态性与房颤的发生发展有关。</a:t>
            </a:r>
          </a:p>
          <a:p>
            <a:r>
              <a:t>2. 外周血单核细胞的基因表达谱与房颤的发生发展有关。</a:t>
            </a:r>
          </a:p>
          <a:p>
            <a:r>
              <a:t>3. 外周血单核细胞的基因调控与房颤的发生发展有关。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外周血单核细胞在房颤中的作用机制</a:t>
            </a:r>
          </a:p>
        </p:txBody>
      </p:sp>
      <p:sp>
        <p:nvSpPr>
          <p:cNvPr id="3" name="Text Placeholder 2"/>
          <p:cNvSpPr>
            <a:spLocks noGrp="1"/>
          </p:cNvSpPr>
          <p:nvPr>
            <p:ph type="body" idx="1"/>
          </p:nvPr>
        </p:nvSpPr>
        <p:spPr/>
        <p:txBody>
          <a:bodyPr/>
          <a:lstStyle/>
          <a:p>
            <a:r>
              <a:t>外周血单核细胞与房颤发生发展的信号通路：</a:t>
            </a:r>
          </a:p>
        </p:txBody>
      </p:sp>
      <p:sp>
        <p:nvSpPr>
          <p:cNvPr id="4" name="Content Placeholder 3"/>
          <p:cNvSpPr>
            <a:spLocks noGrp="1"/>
          </p:cNvSpPr>
          <p:nvPr>
            <p:ph sz="half" idx="2"/>
          </p:nvPr>
        </p:nvSpPr>
        <p:spPr/>
        <p:txBody>
          <a:bodyPr/>
          <a:lstStyle/>
          <a:p>
            <a:r>
              <a:t>1. 外周血单核细胞通过激活NF-κB信号通路引起心肌炎症。</a:t>
            </a:r>
          </a:p>
          <a:p>
            <a:r>
              <a:t>2. 外周血单核细胞通过激活STAT3信号通路引起心肌纤维化。</a:t>
            </a:r>
          </a:p>
          <a:p>
            <a:r>
              <a:t>3. 外周血单核细胞通过激活MAPK信号通路引起心肌重构。</a:t>
            </a:r>
          </a:p>
        </p:txBody>
      </p:sp>
      <p:sp>
        <p:nvSpPr>
          <p:cNvPr id="5" name="Text Placeholder 4"/>
          <p:cNvSpPr>
            <a:spLocks noGrp="1"/>
          </p:cNvSpPr>
          <p:nvPr>
            <p:ph type="body" idx="3"/>
          </p:nvPr>
        </p:nvSpPr>
        <p:spPr/>
        <p:txBody>
          <a:bodyPr/>
          <a:lstStyle/>
          <a:p>
            <a:r>
              <a:t>外周血单核细胞与房颤发生发展的治疗靶点：</a:t>
            </a:r>
          </a:p>
        </p:txBody>
      </p:sp>
      <p:sp>
        <p:nvSpPr>
          <p:cNvPr id="6" name="Content Placeholder 5"/>
          <p:cNvSpPr>
            <a:spLocks noGrp="1"/>
          </p:cNvSpPr>
          <p:nvPr>
            <p:ph sz="half" idx="4"/>
          </p:nvPr>
        </p:nvSpPr>
        <p:spPr/>
        <p:txBody>
          <a:bodyPr/>
          <a:lstStyle/>
          <a:p>
            <a:r>
              <a:t>1. 靶向外周血单核细胞的募集和浸润可以预防房颤的发生发展。</a:t>
            </a:r>
          </a:p>
          <a:p>
            <a:r>
              <a:t>2. 靶向外周血单核细胞的炎症反应可以治疗房颤。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外周血单核细胞亚群在房颤中的分布变化</a:t>
            </a:r>
          </a:p>
        </p:txBody>
      </p:sp>
      <p:sp>
        <p:nvSpPr>
          <p:cNvPr id="3" name="Subtitle 2"/>
          <p:cNvSpPr>
            <a:spLocks noGrp="1"/>
          </p:cNvSpPr>
          <p:nvPr>
            <p:ph type="subTitle" idx="1"/>
          </p:nvPr>
        </p:nvSpPr>
        <p:spPr/>
        <p:txBody>
          <a:bodyPr/>
          <a:lstStyle/>
          <a:p>
            <a:r>
              <a:t>外周血单核细胞与房颤发生发展的关系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外周血单核细胞亚群在房颤中的分布变化</a:t>
            </a:r>
          </a:p>
        </p:txBody>
      </p:sp>
      <p:sp>
        <p:nvSpPr>
          <p:cNvPr id="3" name="Text Placeholder 2"/>
          <p:cNvSpPr>
            <a:spLocks noGrp="1"/>
          </p:cNvSpPr>
          <p:nvPr>
            <p:ph type="body" idx="1"/>
          </p:nvPr>
        </p:nvSpPr>
        <p:spPr/>
        <p:txBody>
          <a:bodyPr/>
          <a:lstStyle/>
          <a:p>
            <a:r>
              <a:t>经典单核细胞亚群分布变化</a:t>
            </a:r>
          </a:p>
        </p:txBody>
      </p:sp>
      <p:sp>
        <p:nvSpPr>
          <p:cNvPr id="4" name="Content Placeholder 3"/>
          <p:cNvSpPr>
            <a:spLocks noGrp="1"/>
          </p:cNvSpPr>
          <p:nvPr>
            <p:ph sz="half" idx="2"/>
          </p:nvPr>
        </p:nvSpPr>
        <p:spPr/>
        <p:txBody>
          <a:bodyPr/>
          <a:lstStyle/>
          <a:p>
            <a:r>
              <a:t>1. 经典单核细胞亚群包括 CD14+ CD16- 单核细胞（经典单核细胞）、CD14+ CD16+ 单核细胞（中间单核细胞）和 CD14- CD16+ 单核细胞（非经典单核细胞）。</a:t>
            </a:r>
          </a:p>
          <a:p>
            <a:r>
              <a:t>2. 房颤患者中，经典单核细胞亚群分布发生变化，表现为经典单核细胞比例下降，而中间单核细胞和非经典单核细胞比例上升。</a:t>
            </a:r>
          </a:p>
          <a:p>
            <a:r>
              <a:t>3. 经典单核细胞比例下降可能与房颤患者的炎症反应和免疫功能异常有关，而中间单核细胞和非经典单核细胞比例上升可能与房颤患者的动脉粥样硬化和血栓形成风险增加有关。</a:t>
            </a:r>
          </a:p>
        </p:txBody>
      </p:sp>
      <p:sp>
        <p:nvSpPr>
          <p:cNvPr id="5" name="Text Placeholder 4"/>
          <p:cNvSpPr>
            <a:spLocks noGrp="1"/>
          </p:cNvSpPr>
          <p:nvPr>
            <p:ph type="body" idx="3"/>
          </p:nvPr>
        </p:nvSpPr>
        <p:spPr/>
        <p:txBody>
          <a:bodyPr/>
          <a:lstStyle/>
          <a:p>
            <a:r>
              <a:t>单核细胞活化和功能变化</a:t>
            </a:r>
          </a:p>
        </p:txBody>
      </p:sp>
      <p:sp>
        <p:nvSpPr>
          <p:cNvPr id="6" name="Content Placeholder 5"/>
          <p:cNvSpPr>
            <a:spLocks noGrp="1"/>
          </p:cNvSpPr>
          <p:nvPr>
            <p:ph sz="half" idx="4"/>
          </p:nvPr>
        </p:nvSpPr>
        <p:spPr/>
        <p:txBody>
          <a:bodyPr/>
          <a:lstStyle/>
          <a:p>
            <a:r>
              <a:t>1. 房颤患者的外周血单核细胞处于激活状态，表现为细胞表面激活标志物表达增加，如 CD11b、CD18、CD25、CD69 和 HLA-DR 等。</a:t>
            </a:r>
          </a:p>
          <a:p>
            <a:r>
              <a:t>2. 活化的单核细胞具有促炎和促凝作用，可分泌多种炎症因子和促凝因子，如白细胞介素-1β（IL-1β）、肿瘤坏死因子-α（TNF-α）、白细胞介素-6（IL-6）和组织因子（TF）等。</a:t>
            </a:r>
          </a:p>
          <a:p>
            <a:r>
              <a:t>3. 这些炎症因子和促凝因子可促进房颤患者的心肌炎症、纤维化和血栓形成，从而加重房颤的发生和发展。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外周血单核细胞亚群在房颤中的分布变化</a:t>
            </a:r>
          </a:p>
        </p:txBody>
      </p:sp>
      <p:sp>
        <p:nvSpPr>
          <p:cNvPr id="3" name="Text Placeholder 2"/>
          <p:cNvSpPr>
            <a:spLocks noGrp="1"/>
          </p:cNvSpPr>
          <p:nvPr>
            <p:ph type="body" idx="1"/>
          </p:nvPr>
        </p:nvSpPr>
        <p:spPr/>
        <p:txBody>
          <a:bodyPr/>
          <a:lstStyle/>
          <a:p>
            <a:r>
              <a:t>单核细胞与房颤发生发展的相关性</a:t>
            </a:r>
          </a:p>
        </p:txBody>
      </p:sp>
      <p:sp>
        <p:nvSpPr>
          <p:cNvPr id="4" name="Content Placeholder 3"/>
          <p:cNvSpPr>
            <a:spLocks noGrp="1"/>
          </p:cNvSpPr>
          <p:nvPr>
            <p:ph sz="half" idx="2"/>
          </p:nvPr>
        </p:nvSpPr>
        <p:spPr/>
        <p:txBody>
          <a:bodyPr/>
          <a:lstStyle/>
          <a:p>
            <a:r>
              <a:t>1. 外周血单核细胞亚群分布变化、单核细胞活化和功能变化与房颤的发生和发展密切相关。</a:t>
            </a:r>
          </a:p>
          <a:p>
            <a:r>
              <a:t>2. 研究表明，房颤患者中经典单核细胞比例下降、中间单核细胞和非经典单核细胞比例上升，单核细胞活化程度增强，分泌的炎症因子和促凝因子增多，这些变化与房颤的发生、复发和预后不良相关。</a:t>
            </a:r>
          </a:p>
          <a:p>
            <a:r>
              <a:t>3. 因此，外周血单核细胞亚群分布变化和单核细胞活化和功能变化可作为房颤的潜在生物标志物，有助于房颤的早期诊断、评估预后和指导治疗。</a:t>
            </a:r>
          </a:p>
        </p:txBody>
      </p:sp>
      <p:sp>
        <p:nvSpPr>
          <p:cNvPr id="5" name="Text Placeholder 4"/>
          <p:cNvSpPr>
            <a:spLocks noGrp="1"/>
          </p:cNvSpPr>
          <p:nvPr>
            <p:ph type="body" idx="3"/>
          </p:nvPr>
        </p:nvSpPr>
        <p:spPr/>
        <p:txBody>
          <a:bodyPr/>
          <a:lstStyle/>
          <a:p>
            <a:r>
              <a:t>单核细胞与房颤治疗的相关性</a:t>
            </a:r>
          </a:p>
        </p:txBody>
      </p:sp>
      <p:sp>
        <p:nvSpPr>
          <p:cNvPr id="6" name="Content Placeholder 5"/>
          <p:cNvSpPr>
            <a:spLocks noGrp="1"/>
          </p:cNvSpPr>
          <p:nvPr>
            <p:ph sz="half" idx="4"/>
          </p:nvPr>
        </p:nvSpPr>
        <p:spPr/>
        <p:txBody>
          <a:bodyPr/>
          <a:lstStyle/>
          <a:p>
            <a:r>
              <a:t>1. 外周血单核细胞亚群分布变化和单核细胞活化和功能变化不仅与房颤的发生和发展相关，还与房颤的治疗效果相关。</a:t>
            </a:r>
          </a:p>
          <a:p>
            <a:r>
              <a:t>2. 研究表明，房颤患者中经典单核细胞比例下降、中间单核细胞和非经典单核细胞比例上升，单核细胞活化程度增强，分泌的炎症因子和促凝因子增多，这些变化与房颤抗心律失常药物治疗效果不佳相关。</a:t>
            </a:r>
          </a:p>
          <a:p>
            <a:r>
              <a:t>3. 因此，外周血单核细胞亚群分布变化和单核细胞活化和功能变化可作为房颤治疗效果的预测标志物，有助于指导房颤的个体化治疗。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外周血单核细胞亚群在房颤中的分布变化</a:t>
            </a:r>
          </a:p>
        </p:txBody>
      </p:sp>
      <p:sp>
        <p:nvSpPr>
          <p:cNvPr id="3" name="Text Placeholder 2"/>
          <p:cNvSpPr>
            <a:spLocks noGrp="1"/>
          </p:cNvSpPr>
          <p:nvPr>
            <p:ph type="body" idx="1"/>
          </p:nvPr>
        </p:nvSpPr>
        <p:spPr/>
        <p:txBody>
          <a:bodyPr/>
          <a:lstStyle/>
          <a:p>
            <a:r>
              <a:t>单核细胞与房颤新治疗靶点的发现</a:t>
            </a:r>
          </a:p>
        </p:txBody>
      </p:sp>
      <p:sp>
        <p:nvSpPr>
          <p:cNvPr id="4" name="Content Placeholder 3"/>
          <p:cNvSpPr>
            <a:spLocks noGrp="1"/>
          </p:cNvSpPr>
          <p:nvPr>
            <p:ph sz="half" idx="2"/>
          </p:nvPr>
        </p:nvSpPr>
        <p:spPr/>
        <p:txBody>
          <a:bodyPr/>
          <a:lstStyle/>
          <a:p>
            <a:r>
              <a:t>1. 外周血单核细胞亚群分布变化和单核细胞活化和功能变化为房颤的新治疗靶点的发现提供了线索。</a:t>
            </a:r>
          </a:p>
          <a:p>
            <a:r>
              <a:t>2. 研究表明，靶向单核细胞的治疗策略，如抗炎治疗、抗氧化治疗和免疫调节治疗，可改善房颤患者的外周血单核细胞亚群分布，抑制单核细胞活化和功能，从而减少房颤的发生、复发和预后不良。</a:t>
            </a:r>
          </a:p>
          <a:p>
            <a:r>
              <a:t>3. 因此，靶向单核细胞的治疗策略有望成为房颤的新治疗方法。</a:t>
            </a:r>
          </a:p>
        </p:txBody>
      </p:sp>
      <p:sp>
        <p:nvSpPr>
          <p:cNvPr id="5" name="Text Placeholder 4"/>
          <p:cNvSpPr>
            <a:spLocks noGrp="1"/>
          </p:cNvSpPr>
          <p:nvPr>
            <p:ph type="body" idx="3"/>
          </p:nvPr>
        </p:nvSpPr>
        <p:spPr/>
        <p:txBody>
          <a:bodyPr/>
          <a:lstStyle/>
          <a:p>
            <a:r>
              <a:t>单核细胞与房颤研究的发展趋势</a:t>
            </a:r>
          </a:p>
        </p:txBody>
      </p:sp>
      <p:sp>
        <p:nvSpPr>
          <p:cNvPr id="6" name="Content Placeholder 5"/>
          <p:cNvSpPr>
            <a:spLocks noGrp="1"/>
          </p:cNvSpPr>
          <p:nvPr>
            <p:ph sz="half" idx="4"/>
          </p:nvPr>
        </p:nvSpPr>
        <p:spPr/>
        <p:txBody>
          <a:bodyPr/>
          <a:lstStyle/>
          <a:p>
            <a:r>
              <a:t>1. 外周血单核细胞亚群分布变化和单核细胞活化和功能变化在房颤的研究中具有重要意义，是当前房颤研究的热点领域之一。</a:t>
            </a:r>
          </a:p>
          <a:p>
            <a:r>
              <a:t>2. 未来，随着研究的深入，外周血单核细胞亚群分布变化和单核细胞活化和功能变化在房颤的早期诊断、预后评估、个体化治疗和新治疗靶点的发现方面将发挥越来越重要的作用。</a:t>
            </a:r>
          </a:p>
          <a:p>
            <a:r>
              <a:t>3. 单核细胞有望成为房颤研究和治疗的新突破口。</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外周血单核细胞释放炎性因子与房颤发生发展的关系</a:t>
            </a:r>
          </a:p>
        </p:txBody>
      </p:sp>
      <p:sp>
        <p:nvSpPr>
          <p:cNvPr id="3" name="Subtitle 2"/>
          <p:cNvSpPr>
            <a:spLocks noGrp="1"/>
          </p:cNvSpPr>
          <p:nvPr>
            <p:ph type="subTitle" idx="1"/>
          </p:nvPr>
        </p:nvSpPr>
        <p:spPr/>
        <p:txBody>
          <a:bodyPr/>
          <a:lstStyle/>
          <a:p>
            <a:r>
              <a:t>外周血单核细胞与房颤发生发展的关系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https://d.book118.com/797026051163006043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外周血单核细胞与房颤发生发展的相关性</vt:lpstr>
      <vt:lpstr> 外周血单核细胞与房颤发生发展的相关性</vt:lpstr>
      <vt:lpstr> 外周血单核细胞与房颤发生发展的相关性</vt:lpstr>
      <vt:lpstr> 外周血单核细胞与房颤发生发展的相关性</vt:lpstr>
      <vt:lpstr> 外周血单核细胞在房颤中的作用机制</vt:lpstr>
      <vt:lpstr>#. 外周血单核细胞在房颤中的作用机制</vt:lpstr>
      <vt:lpstr>#. 外周血单核细胞在房颤中的作用机制</vt:lpstr>
      <vt:lpstr>#. 外周血单核细胞在房颤中的作用机制</vt:lpstr>
      <vt:lpstr> 外周血单核细胞亚群在房颤中的分布变化</vt:lpstr>
      <vt:lpstr> 外周血单核细胞亚群在房颤中的分布变化</vt:lpstr>
      <vt:lpstr> 外周血单核细胞亚群在房颤中的分布变化</vt:lpstr>
      <vt:lpstr> 外周血单核细胞亚群在房颤中的分布变化</vt:lpstr>
      <vt:lpstr> 外周血单核细胞释放炎性因子与房颤发生发展的关系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2024-09-18T00:13:28.553</cp:lastPrinted>
  <dcterms:created xsi:type="dcterms:W3CDTF">2024-09-17T16:13:28Z</dcterms:created>
  <dcterms:modified xsi:type="dcterms:W3CDTF">2024-09-17T16:13:30Z</dcterms:modified>
</cp:coreProperties>
</file>