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62BA90F-9B76-46AF-A289-F73DEA419F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69B7FD-E9AB-4D0C-BC0C-B9927441E0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654824C-E980-4E8C-BF8C-4E77D46E8A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4CA6C3F-1C8C-4DDC-8E9A-FD69CF05EB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2E2BC8-D891-4356-BAC8-BD1D36A1E60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7A5CB9-ADBE-4288-AB4B-F9FC5CF54D0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90BA3D-0A3D-4F61-B7C2-64F4235035E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1176C1-816C-4E49-A1E3-5540F5A81F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8E2F39-ACAE-46A0-86BE-A6D05849E7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AC004F-A585-44B9-8F68-C080AA68CE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998772-381C-4C78-9D93-4C66146147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7026115024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护理教育课程课件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护理教育概述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护理技能与实践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护理伦理与法律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护理教育与培训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案例分析与实践</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护理教育概述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护理教育是培养具备专业知识和技能的护理人才的教育过程，旨在培养具备人文关怀、科学素养、专业技能和创新能力的高素质护理人才。</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培养具备独立思考、团队协作、沟通交流和终身学习能力，能够从事临床护理、护理管理、护理教育等工作，为人类健康事业做出贡献的护理人才。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31" r="250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护理教育的定义与目标</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历史</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护理教育起源于19世纪中叶，随着医学和护理实践的发展而逐步完善。早期的护理教育主要侧重于临床技能的培养，随着医学模式的转变和人们对健康需求的提高，护理教育逐渐向多元化、专业化发展。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现代护理教育逐步形成了较为完善的课程体系和人才培养模式，注重理论与实践相结合，强调人文关怀和科学素养的培养。未来，随着信息技术的发展和健康产业的升级，护理教育将更加注重创新能力和跨界融合能力的培养。</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护理教育的历史与发展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护理教育的未来趋势</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个性化教育</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随着医疗技术的进步和人们对健康需求的多样化，护理教育将更加注重个性化教育，以培养具备特定领域专长的护理人才。</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创新能力</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未来的护理人才需要具备创新意识和创新能力，以应对日益复杂的健康问题。因此，护理教育将更加注重创新思维和创业能力的培养。</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跨界融合</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护理教育将与医疗、康复、养老等领域进行深度融合，以培养具备跨界合作能力的复合型护理人才。</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国际化视野</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随着全球化和国际交流的增加，护理教育将更加注重培养具备国际化视野和跨文化沟通能力的护理人才。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护理基础知识</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了解人体结构与功能的基础学科</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人体解剖学是护理教育中的基础学科，主要研究人体各系统的正常解剖结构、组织形态和功能。通过学习人体解剖学，护理专业学生能够更好地理解人体的生理机制和疾病发生的原因，为后续的护理实践提供理论基础。</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人体解剖学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研究人体正常功能的学科</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理学是研究人体正常生命活动规律的学科，主要关注人体各系统的生理功能、调节机制以及相互之间的协调作用。通过学习生理学，护理专业学生能够了解人体在正常状态下的生理变化和反应，为评估患者健康状况和制定护理措施提供科学依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生理学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病理学</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研究疾病发生、发展和转归的学科</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病理学是研究疾病的病因、发病机制、病理变化和转归的学科。通过病理学的学习，护理专业学生能够了解各种疾病的病理过程和临床表现，为疾病的诊断、治疗和护理提供理论支持。病理学知识对于护理专业学生来说至关重要，能够帮助他们更好地理解患者的病情和制定针对性的护理计划。</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研究药物作用机制和应用的学科</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药理学是研究药物作用机制、药代动力学和临床应用的学科。通过药理学的学习，护理专业学生能够了解药物的分类、作用机制、不良反应和使用注意事项，为临床合理用药提供科学指导。药理学知识对于护理专业学生来说十分重要，能够帮助他们更好地协助医生制定药物治疗方案，并确保患者用药安全有效。</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药理学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护理技能与实践</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381" r="16381"/>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52" r="17552"/>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基础护理技能是护理教育中的核心内容，包括病情观察、生命体征测量、基础护理操作等。</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基础护理技能概述</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观察病人的病情变化，包括但不限于体温、脉搏、呼吸、血压等指标的监测。</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病情观察</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正确使用各种生命体征测量仪器，确保准确测量和记录病人的生命体征数据。</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生命体征测量</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包括协助病人完成日常生活护理，如口腔护理、皮肤清洁、排泄护理等。</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基础护理操作</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基础护理技能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高级护理技能是在基础护理技能的基础上进行提升，包括复杂病情观察、高级护理操作等。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高级护理技能概述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92" r="16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复杂病情观察</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250" r="15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高级护理操作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针对危重病人进行密切观察，及时发现病情变化并采取相应措施。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包括深静脉置管护理、气管插管护理、呼吸机使用等高级护理操作技术。</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高级护理技能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https://d.book118.com/797026115024006033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2024-09-06T08:24:04.490</cp:lastPrinted>
  <dcterms:created xsi:type="dcterms:W3CDTF">2024-09-06T00:24:04Z</dcterms:created>
  <dcterms:modified xsi:type="dcterms:W3CDTF">2024-09-06T00:24:06Z</dcterms:modified>
</cp:coreProperties>
</file>