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90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7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5FBC3-4827-41A7-AE74-52E1FAD0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2D8C1-1AB6-40FE-BC1F-6C013F93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F8FED-C8DF-4425-8119-58F572B7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F7272-F809-4DEA-A90D-47F9D52C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A9309-8000-413C-8ED2-62D066CF3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C3BDF-3458-4600-981A-158F5979F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2BD84-8769-4AC5-A598-EBB45F54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C4E10-1641-439A-8732-8A74BD62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86BD7-D714-4F5E-B21A-56B7D3BB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14F98-CC7A-4B08-B03A-2A324654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E3D31-4587-4DD7-8FBA-80852F05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890" r:id="rId2"/>
    <p:sldLayoutId id="2147510891" r:id="rId3"/>
    <p:sldLayoutId id="2147510892" r:id="rId4"/>
    <p:sldLayoutId id="2147510893" r:id="rId5"/>
    <p:sldLayoutId id="2147510894" r:id="rId6"/>
    <p:sldLayoutId id="2147510895" r:id="rId7"/>
    <p:sldLayoutId id="2147510896" r:id="rId8"/>
    <p:sldLayoutId id="2147510897" r:id="rId9"/>
    <p:sldLayoutId id="2147510898" r:id="rId10"/>
    <p:sldLayoutId id="214751089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1045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融资商业计划书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产品与服务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商业模式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团队与管理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https://d.book118.com/797031045130006026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融资商业计划书</vt:lpstr>
      <vt:lpstr>目录</vt:lpstr>
      <vt:lpstr>单击添加章节标题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2024-08-31T22:16:09.456</cp:lastPrinted>
  <dcterms:created xsi:type="dcterms:W3CDTF">2024-08-31T14:16:09Z</dcterms:created>
  <dcterms:modified xsi:type="dcterms:W3CDTF">2024-08-31T14:16:12Z</dcterms:modified>
</cp:coreProperties>
</file>