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FDBAD-1F1E-495A-A020-A33D1D5C1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28604-A2B3-4FF2-91B9-4D7A40B3E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9A0DB-E5F3-41A6-AAF7-0800FA72B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A8DB9-91C5-4F23-9438-22A40125A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46EE4A-ECE7-4724-BE9B-6A54A9355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EBEC61-D00C-4EB1-8648-4062FB183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889176-0176-4795-9D2C-B70702029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A692F-E33F-4543-A63C-DDD62E296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6FA78-AD3D-4BB7-8FFB-807B02307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3E2DE-2DD6-428D-AF90-1D50F93A3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BCBE6-03ED-45E6-B576-1CE261FDE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31060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婚庆服务专业职业规划书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自我认知与专业定位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行业分析与发展趋势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职业目标与计划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技能提升与培训计划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实践经验与项目经历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求职准备与面试技巧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备选方案与风险应对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自我认知与专业定位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籍贯：中国北京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出生年月：1995年5月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兴趣爱好：喜欢阅读、旅游和音乐，对婚礼策划和摄影有浓厚兴趣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自我介绍与兴趣爱好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专业技能与优势分析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拥有专业的婚礼策划技能，熟悉婚礼的流程和各个环节，能够根据客户需求进行个性化策划。同时具备摄影技能，能够拍摄高质量的婚礼照片和视频。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具备创新思维和良好的沟通能力，能够与新人及婚礼团队有效沟通，确保婚礼的顺利进行。此外，对婚礼文化和传统有深入了解，能够为客户提供专业的建议和指导。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作为一名专业的婚礼策划师和摄影师，致力于为客户提供高品质的婚礼服务和影像记录。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目标岗位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希望在未来三年内成为行业内知名的婚礼策划师和摄影师，为客户提供全方位的婚礼服务。计划通过创立自己的工作室或加入知名婚庆公司来实现这一目标。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87" r="312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职业定位与目标岗位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行业分析与发展趋势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婚庆服务行业涵盖了婚礼策划、婚礼主持、婚礼摄影、婚礼场地租赁等多个领域。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婚庆服务行业是一个具有巨大市场潜力的行业，随着人们对婚礼的重视程度不断提高，市场需求也在不断增长。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6" r="96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392" r="63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婚庆服务行业是指为婚礼、婚宴、婚庆活动等提供专业服务的行业。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婚庆服务行业概述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随着消费者对婚礼的个性化需求越来越高，婚庆服务行业也在不断推陈出新，提供更加个性化的服务。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833" r="18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婚庆服务行业正在不断整合上下游产业链，包括与婚纱设计、酒店餐饮等行业的合作，提供更加全面的服务。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产业链整合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208" r="15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随着互联网技术的发展，婚庆服务行业也在逐步实现线上化，提供了更加便捷的预定和支付方式。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线上化趋势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婚庆服务行业发展趋势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婚礼策划师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婚礼策划师是婚庆服务行业中最具挑战性和发展潜力的岗位之一。随着人们对婚礼的个性化需求不断增加，婚礼策划师的需求也在不断增长。同时，婚礼策划师需要具备创新思维、良好的沟通能力、组织协调能力等，因此竞争较为激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婚礼主持人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婚礼主持人是婚庆服务行业中比较成熟的岗位之一，市场需求较大。由于婚礼主持人的门槛相对较低，因此竞争也比较激烈。为了脱颖而出，主持人需要具备良好的形象气质、语言表达能力、应变能力等。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婚礼摄影师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婚礼摄影师是婚庆服务行业中不可或缺的岗位之一。随着人们对婚礼的重视程度不断提高，婚礼摄影师的市场需求也在不断增长。同时，婚礼摄影师需要具备高超的摄影技术、良好的沟通能力、敏锐的观察力等，因此竞争比较激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目标岗位市场需求与竞争分析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职业目标与计划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7772" r="77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短期职业目标与计划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掌握婚庆服务基本技能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通过学习和实践，掌握婚礼策划、婚礼主持、婚礼布置等基本技能。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积累实践经验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积极参加各类婚礼策划和主持活动，积累实践经验，提高自己的技能水平。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建立个人品牌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在社交媒体上宣传自己的服务和经验，吸引更多的客户和合作伙伴。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提升专业技能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通过参加培训、读书等方式，提升自己的专业技能和知识水平。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拓展人脉资源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积极参加行业活动，结交更多的同行和客户，扩大人脉资源。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开展合作项目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与婚礼策划公司、酒店等合作，开展更广泛的婚礼服务项目。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中期职业目标与计划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成为行业专家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通过不断学习和实践，成为婚庆服务行业的专家，为更多的人提供专业的婚礼服务。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拓展国际市场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通过学习外语、了解国际市场等方式，拓展国际市场，为更多的人提供不同风格的婚礼服务。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创立自己的公司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在积累足够的经验和资源后，创立自己的婚礼策划公司，提供全方位的婚礼服务。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长期职业目标与计划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技能提升与培训计划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专业技能提升计划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婚礼策划能力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学习如何根据客户需求，制定个性化的婚礼方案，包括婚礼流程、场地布置、婚礼仪式等。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婚庆道具使用能力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学习如何使用各种婚庆道具，如花艺、灯光、音响等，提高婚庆效果。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婚礼主持能力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培养主持婚礼的能力，包括口语表达、情感传递、现场掌控等。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婚庆摄影摄像能力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学习摄影和摄像技巧，掌握如何拍摄出理想的婚庆照片和视频。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https://d.book118.com/797031060044006031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2024-09-03T09:13:13.397</cp:lastPrinted>
  <dcterms:created xsi:type="dcterms:W3CDTF">2024-09-03T01:13:13Z</dcterms:created>
  <dcterms:modified xsi:type="dcterms:W3CDTF">2024-09-03T01:13:15Z</dcterms:modified>
</cp:coreProperties>
</file>