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026AD0-2523-403C-995D-853594FF4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3F7EEF-D8C8-46D5-80E4-06D7FF01D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B67C41-0716-47A5-B490-CAFD1ACE9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1E7FD4-CDF5-4CAF-A822-547374803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2205CB-9FC9-4BFD-879B-028CDD91C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CD4E50-1DF0-4BAA-8613-79F0115C1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258253-B0E1-426B-BF53-104735F47C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F11801-DB30-4EB8-8BEE-582EBA609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CB8DBA-D8F1-4F1E-BB35-9A318A5F1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52A951-55EE-4A4F-B38F-5E900B8832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BD8693-A997-4D4D-A8B5-A199399918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03110015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妊娠期高血压的临床表现和治疗技巧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妊娠期高血压概述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临床表现与诊断依据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治疗原则与策略选择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患者管理与教育指导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妊娠期高血压概述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妊娠期高血压是指在妊娠期间出现的高血压病症，包括妊娠期高血压、子痫前期、子痫、慢性高血压并发子痫前期以及慢性高血压。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妊娠期高血压的发病机制复杂，涉及遗传、免疫、血管内皮损伤等多个方面。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411" b="12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314" b="143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895" b="689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流行病学特点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发病率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妊娠期高血压是妊娠期常见的并发症之一，发病率较高。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地域差异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不同地域和种族的妊娠期高血压发病率存在差异。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年龄、产次与发病关系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高龄孕妇、多胎妊娠等是妊娠期高血压的高危因素。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包括高龄、肥胖、糖尿病、慢性高血压、肾脏疾病、抗磷脂抗体综合征等。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加强孕期保健，控制孕期体重增长，合理饮食与运动，补充钙剂和维生素等营养素，定期进行产前检查，及时发现并治疗妊娠期高血压。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0281" r="20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危险因素及预防措施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临床表现与诊断依据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血压升高是妊娠期高血压的主要表现，一般收缩压≥140mmHg和（或）舒张压≥90mmHg。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尿液检查可发现蛋白尿，24小时尿蛋白定量≥0.3g。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妊娠期高血压患者常出现不同程度的水肿，以下肢水肿为主，严重者可有全身性水肿。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典型症状及体征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17" r="91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血液检查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尿液检查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眼底检查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心电图和超声心动图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辅助检查方法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包括血常规、肝肾功能、凝血功能等，以评估病情和器官功能状态。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妊娠期高血压患者可出现眼底小动脉痉挛，动静脉比例失常等改变。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除了尿蛋白定量外，还可进行尿沉渣镜检，观察有无管型尿、红细胞等异常。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以了解心脏功能和结构有无异常。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根据病史、临床表现及辅助检查，可明确诊断妊娠期高血压。具体标准包括妊娠20周后首次出现高血压，收缩压≥140mmHg和（或）舒张压≥90mmHg，伴有或不伴有蛋白尿和（或）水肿等。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与慢性高血压合并妊娠、子痫前期、慢性肾炎等疾病相鉴别。慢性高血压合并妊娠者孕前即有高血压病史；子痫前期除高血压外，还伴有其他器官系统受累表现；慢性肾炎患者孕前即有肾脏病史，尿蛋白常较多，且伴有管型尿等异常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治疗原则与策略选择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保证充足休息，减少工作强度和时间；饮食以低盐、低脂、高蛋白为主，控制热量摄入。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休息与饮食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心情调节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保持心理平衡，避免情绪波动过大，可通过听音乐、阅读等方式放松心情。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加强产前检查，密切监测血压、尿蛋白等指标变化，及时发现并处理异常情况。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一般治疗原则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根据病情选择合适的降压药物，如甲基多巴、拉贝洛尔等，注意药物剂量和用法需遵医嘱。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降压药物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对于伴有痉挛症状的患者，可使用硫酸镁等药物进行解痉治疗。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解痉药物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对于水肿明显的患者，可适当使用利尿剂，但需注意电解质平衡问题。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https://d.book118.com/797031100155006035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2024-09-10T12:05:31.841</cp:lastPrinted>
  <dcterms:created xsi:type="dcterms:W3CDTF">2024-09-10T04:05:31Z</dcterms:created>
  <dcterms:modified xsi:type="dcterms:W3CDTF">2024-09-10T04:05:34Z</dcterms:modified>
</cp:coreProperties>
</file>