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FCEC9-D6AF-4DDC-A8DC-655284FAA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16FD-422B-4BA2-8C6C-9346A34A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2256D-1D41-4E25-8E1F-8EF2FDBB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52AEB-0CFC-4EB4-BB5F-3B204650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2FC80-6EB9-435E-9501-77135C5D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FB6E8-DD89-4434-9F11-4B6205C0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C452F-CC84-400D-B3E0-49E67820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58CB6-1D29-4B15-BE6F-1A09E316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A194A-9EAD-45D3-BF05-2394E870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1B9E-6350-4CD6-9498-9A17093C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384A9-99C7-4AFA-9309-47AD20CD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200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安全管理办法在电力行业中的应用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电力行业特点与风险分析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安全管理办法在电力行业应用实践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案例分析：成功应用安全管理办法企业经验分享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总结与展望：未来发展趋势及挑战应对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422" b="1542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通过实施安全管理办法，电力行业能够降低事故发生率，提高生产效率，保障员工和公众的安全，同时维护企业的声誉和经济效益。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安全管理办法是指为预防和控制电力生产过程中各类事故、保障员工生命安全与健康、确保电力系统稳定运行而制定的一系列规章制度和管理措施。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63" r="166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安全管理办法适用于电力行业的各个环节，包括发电、输电、配电、售电以及电力设备的制造、安装、调试、运行和维护等。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电力行业内的所有企业和员工，包括管理层、技术人员、操作人员等，都必须遵守安全管理办法的相关规定。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始终把保障员工生命安全和企业财产安全放在首位。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注重事故的预防和控制，通过加强安全教育和培训，提高员工的安全意识和技能。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综合治理：采取多种手段和方法，从多个方面和角度进行安全管理，形成合力。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建立健全安全管理体系和规章制度。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加强安全教育和培训，提高员工的安全素质。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定期开展安全检查和隐患排查治理工作。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及时报告和处理各类安全事故和突发事件。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电力行业特点与风险分析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955" b="2995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资本密集型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电力行业需要大量的资金投入，用于建设发电厂、输电网和配电网等基础设施。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技术密集型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电力生产和供应涉及复杂的物理过程和高端技术，如热力学、电磁学、自动控制和计算机科学等。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电力行业是国民经济的基础产业，为全社会提供稳定、可靠的电力服务，具有显著的公共服务属性。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电力生产过程中可能发生设备故障、操作失误等原因引发的事故，造成人员伤亡和财产损失。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供电中断风险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由于自然灾害、设备故障或人为破坏等原因导致供电中断，影响社会正常运转和居民生活。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电力供应不足或过度依赖外部能源可能对国家能源安全构成威胁。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环境污染风险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电力生产可能产生废气、废水和固废等污染物，对环境造成破坏。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760" b="976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通过对历史数据、专家经验和实时监测信息的分析，识别出可能对电力行业构成威胁的风险因素。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采用定性和定量评估方法，对识别出的风险进行量化和排序，确定各风险的危害程度和发生概率。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利用风险矩阵对风险进行可视化展示，帮助决策者直观地了解各风险的优先级和应对措施。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安全管理办法在电力行业应用实践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制定针对性安全管理制度和规程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包括安全管理制度、安全操作规程、安全检查制度等，确保各项工作有章可循。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明确各级安全管理职责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从公司领导到基层员工，明确各级人员的安全管理职责，形成齐抓共管的良好局面。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强化制度执行力度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通过定期检查和考核，确保各项安全管理制度和规程得到有效执行。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https://d.book118.com/797032001042006040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2024-09-12T14:11:11.863</cp:lastPrinted>
  <dcterms:created xsi:type="dcterms:W3CDTF">2024-09-12T06:11:11Z</dcterms:created>
  <dcterms:modified xsi:type="dcterms:W3CDTF">2024-09-12T06:11:14Z</dcterms:modified>
</cp:coreProperties>
</file>