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74F3C-C5AB-48CE-8535-49B1BBAD1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533B5-4EA8-4D2B-86DC-CE763822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0D671-5362-4DBD-BF26-A3A7C2FF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6E8C0-F9F2-42BD-969F-D180F2AB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1016F-9757-4360-B44E-FE3C82BC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4EB1E-8CC4-465E-8F56-5F7F5FA2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9F845C-A7E2-400F-80B5-9B4ED1316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9DA4C-3F20-4F8D-B820-B9BF3C7B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8FA29-B789-4B01-AE7A-2F74DBFF7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A9417-B4F4-494F-8CF5-45237D04D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A28B8-2F5C-4D34-8E95-DFAA809E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3130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肺结核的病理学分型与临床分期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肺结核病理学分型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肺结核临床分期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各型肺结核的病理特点与临床表现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肺结核的治疗与预防策略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肺结核是由结核分枝杆菌引起的慢性传染病，主要侵犯肺部，也可侵犯其他器官。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结核分枝杆菌通过呼吸道进入人体，引起肺部炎症反应。在免疫力低下的情况下，结核菌可能扩散至全身，形成播散性结核病。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肺结核患者是主要的传染源，尤其是未经治疗的活动性肺结核患者。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主要通过飞沫传播，如咳嗽、打喷嚏或大声说话时产生的飞沫。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免疫力低下的人群，如儿童、老年人、营养不良者、糖尿病患者等。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肺结核的临床表现多样，包括咳嗽、咳痰、咯血、胸痛、呼吸困难等。全身症状如发热、盗汗、乏力、食欲减退等也较为常见。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主要依据临床表现、影像学检查和实验室检查。胸部X线或CT检查是常用的影像学检查方法，可以显示肺部病变的形态和范围。实验室检查包括结核菌素试验、痰涂片抗酸染色和结核分枝杆菌培养等，有助于确诊肺结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肺结核病理学分型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原发性肺结核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病变多位于上叶底部、中叶或下叶背部，呈圆形或类圆形阴影，密度均匀，边缘模糊，病变进展缓慢，常无明显症状。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多数患者症状轻微，可表现为低热、盗汗、乏力等非特异性症状。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原发性肺结核是指结核分枝杆菌首次侵入肺部引起的感染。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血行播散性肺结核是结核分枝杆菌侵入血液循环引起的全身性感染。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病变广泛分布于肺内，呈大小不等、密度不均的粟粒状或结节状阴影，可融合成大片状阴影。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患者常有高热、寒战、盗汗等中毒症状，可伴有肝脾肿大、淋巴结肿大等全身表现。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血行播散性肺结核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59" r="745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继发性肺结核是指在原发性肺结核基础上，由于免疫力下降等原因引起的再次感染。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病变多位于肺尖部或锁骨上下区，呈斑片状、云絮状或条索状阴影，密度不均，边缘模糊，病变进展较快。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患者常有咳嗽、咳痰、咯血等呼吸道症状，可伴有发热、盗汗等全身症状。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继发性肺结核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结核性胸膜炎是结核分枝杆菌侵入胸膜引起的感染。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病变主要位于胸膜腔，呈纤维素性渗出和增殖性改变，可伴有胸腔积液。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患者常有胸痛、咳嗽、呼吸困难等症状，可伴有发热、盗汗等全身症状。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结核性胸膜炎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肺结核临床分期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早期肺结核患者通常症状不明显，可能仅表现为轻微咳嗽、低热、盗汗等。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症状轻微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病变范围小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62" r="182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X线检查可发现肺部病变范围较小，多呈斑片状或云絮状阴影。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由于病变处于早期阶段，患者传染性相对较弱。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早期肺结核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活动性肺结核患者症状明显，包括咳嗽、咳痰、胸痛、呼吸困难等。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症状明显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X线检查可见肺部病变明显进展，阴影范围扩大，可能出现空洞。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病变进展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由于病变处于活动期，患者传染性较强。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活动性肺结核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慢性纤维空洞型肺结核患者症状持续存在，如咳嗽、咳痰、咯血等。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症状持续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X线检查可见肺部病变严重，出现广泛的纤维化和空洞形成。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病变严重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由于肺部广泛病变，患者肺功能明显受损，可能出现呼吸衰竭。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肺功能受损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慢性纤维空洞型肺结核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https://d.book118.com/797033130102006036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2024-09-11T11:48:32.112</cp:lastPrinted>
  <dcterms:created xsi:type="dcterms:W3CDTF">2024-09-11T03:48:32Z</dcterms:created>
  <dcterms:modified xsi:type="dcterms:W3CDTF">2024-09-11T03:48:34Z</dcterms:modified>
</cp:coreProperties>
</file>