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9CE97-A23A-4408-A31A-A6D1EF9A4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A56BC-AD07-418C-8079-E52F4A1A0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757B4-FBB3-424D-B105-CC1BF07DB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9CE8D-717A-4EA3-9A7A-1C39886D5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8749E9-3AD8-48CD-9455-2CD62E92A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78A18-6320-4124-B622-D4710FA11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010EE6-1493-4241-AE09-93B2C8E33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2A5DD-98B7-49A5-B7C6-6A24F096B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02D07-6024-48BE-9E87-2CDC63247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1249F-7122-41BA-94B7-67187AD89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6C00E-F500-4EFB-9F70-7413B3C96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35002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了解肺结核的传播路径与机制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肺结核基本概念与流行病学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肺结核传播路径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肺结核发病机制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治疗策略及预防措施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肺结核基本概念与流行病学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肺结核定义及临床表现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肺结核是由结核分枝杆菌引起的慢性传染病，可侵及许多脏器，以肺部结核感染最为常见。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临床表现多为低热（午后为著）、盗汗、乏力、纳差、消瘦、女性月经失调等；呼吸道症状有咳嗽、咳痰、咯血、胸痛、不同程度胸闷或呼吸困难。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全球与中国肺结核流行现状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在中国，肺结核的发病率和死亡率虽然有所下降，但仍然处于较高水平。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全球范围内，肺结核仍然是严重的公共卫生问题，尤其在发展中国家。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0" b="21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主要是免疫力低下的人群，如老年人、儿童、糖尿病患者、HIV感染者等。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包括贫困、营养不良、居住条件拥挤、卫生条件差等社会因素，以及吸烟、酗酒等不良生活习惯。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肺结核传播路径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肺结核患者咳嗽、打喷嚏或谈话时，会产生含有结核分枝杆菌的飞沫。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健康人吸入这些飞沫后，结核分枝杆菌会在肺部定植并引起感染。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空气飞沫传播是肺结核最主要的传播方式，尤其在密闭、拥挤的环境中更容易发生。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3917" r="39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空气飞沫传播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57" b="10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直接接触传播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健康人与肺结核患者密切接触，如共同居住、工作等，可能通过接触患者的呼吸道分泌物而感染。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直接接触传播的风险相对较低，但在与肺结核患者长期密切接触的人群中，感染风险会增加。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10" r="2041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健康人接触被结核分枝杆菌污染的物体或表面，如门把手、桌面等，再用手触摸口、鼻或眼等部位，可能导致感染。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间接接触传播的风险相对较低，但在卫生条件较差的环境中，这种传播方式的可能性会增加。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为了预防肺结核的传播，我们可以采取以下措施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间接接触传播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注意个人卫生，勤洗手，避免用手触摸口、鼻或眼等部位。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保持室内空气流通，避免长时间在密闭环境中停留。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避免与肺结核患者密切接触，特别是在他们咳嗽或打喷嚏时。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间接接触传播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加强锻炼，提高身体免疫力，降低感染风险。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接种卡介苗，预防结核病的发生。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间接接触传播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肺结核发病机制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结核分枝杆菌主要通过呼吸道飞沫传播，易感者吸入含有结核分枝杆菌的飞沫后，结核分枝杆菌在肺部定植并引发感染。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感染后，结核分枝杆菌可在体内潜伏数月或数年，而不引起明显症状。潜伏期的长短因个体差异而异。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潜伏期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292" r="6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在机体免疫力下降或结核分枝杆菌毒力增强时，潜伏的结核分枝杆菌可重新活跃，引发肺结核病。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结核分枝杆菌感染过程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https://d.book118.com/797035002064006035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2024-09-09T21:41:25.268</cp:lastPrinted>
  <dcterms:created xsi:type="dcterms:W3CDTF">2024-09-09T13:41:25Z</dcterms:created>
  <dcterms:modified xsi:type="dcterms:W3CDTF">2024-09-09T13:41:27Z</dcterms:modified>
</cp:coreProperties>
</file>