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AB8B55-7DE8-485B-97E4-D6873BCF70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8D0F80-D55A-460F-B67B-7BDA24F83D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DF097A-2ECD-47F3-979F-F90FDEED1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DAC092-3763-4B40-8B87-8A95FB997B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EB9338-FE06-4F98-809A-8F4871B989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BEC22C-5FE9-4A1C-B3AB-F82F9B01E8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BB10F18-7D2A-44C9-91F9-66F5FBAA0A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F7C470-2EE5-491B-9B45-0C53A6161B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33122B-C3C1-4D16-B8F6-FC84F105FD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582CC5-ACFF-46CE-9F5F-47D269935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FAE451-2717-470A-96C2-725BB3334E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703601513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营销环境的影响因素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/>
                </a:solidFill>
                <a:latin typeface="Arial"/>
                <a:ea typeface="Arial"/>
                <a:cs typeface="Arial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9816" y="5741875"/>
            <a:ext cx="299085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/>
                </a:solidFill>
                <a:latin typeface="Arial"/>
                <a:ea typeface="Arial"/>
                <a:cs typeface="Arial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营销环境概述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宏观环境因素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微观环境因素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营销环境对企业的影响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企业应对营销环境的策略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营销环境概述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定义与特点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营销环境是指影响企业营销活动的一系列外部因素和条件的总和，包括宏观环境和微观环境。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营销环境具有不确定性、动态性、相关性、竞争性和影响长期性的特点，对企业营销活动产生直接或间接的影响。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521" r="3152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074" r="2807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营销环境的重要性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企业必须适应营销环境的变化，把握市场机会，应对环境威胁，才能在激烈的市场竞争中获得成功。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营销环境是企业开展营销活动的基础，对企业营销策略的制定和实施具有决定性作用。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735871" y="4184207"/>
            <a:ext cx="2692926" cy="101771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flipH="1">
            <a:off x="4749975" y="1385888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96005" y="2522220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749975" y="3648265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096005" y="4778693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营销环境的变化趋势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54979" y="1014104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全球化趋势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463704" y="1448856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随着经济全球化的加速，企业面临的营销环境越来越复杂，需要更加注重国际市场的开拓。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54979" y="3648265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消费者行为变化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63704" y="4083018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消费者需求日益多样化、个性化，企业需要更加关注消费者需求的变化，提供定制化的产品和服务。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442035" y="1993420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技术创新与应用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550760" y="2428173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新技术的不断涌现和应用，为企业提供了更多的营销手段和工具，同时也带来了新的挑战和机遇。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496398" y="4406909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可持续发展要求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605123" y="4841661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随着社会对环境保护和可持续发展的关注度提高，企业需要更加注重社会责任和可持续发展，以满足消费者对环保和社会公益的需求。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宏观环境因素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经济环境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经济环境是影响企业营销活动的主要宏观因素，包括经济发展水平、市场需求、消费者购买力等。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环境的变化会直接影响消费者的购买力和消费习惯，从而影响企业的营销策略和销售业绩。经济发展水平较高的地区，消费者的购买力较强，企业可以采取更加积极的营销策略来吸引消费者。同时，市场需求的变化也会影响企业的营销策略，企业需要根据市场需求的变化及时调整营销策略，以满足消费者的需求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社会文化环境包括社会风俗、习惯、信仰、价值观等，这些因素直接影响消费者的需求和行为。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文化环境的变化可能会引发消费者需求的变化，从而影响企业的营销策略。例如，随着环保意识的提高，消费者对绿色、环保产品的需求不断增加，企业需要针对这一变化及时调整产品研发和营销策略。此外，不同地区、不同民族的社会文化环境也存在差异，企业需要根据目标市场的特点制定相应的营销策略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社会文化环境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4831" y="1475793"/>
            <a:ext cx="674481" cy="674481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21675" y="1573370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6034" y="5792552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137333" y="2069399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1137333" y="6143637"/>
            <a:ext cx="4730545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6244186" y="1522937"/>
            <a:ext cx="674481" cy="674481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341031" y="1620514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555390" y="5839696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>
            <a:off x="6556688" y="2116543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 flipH="1">
            <a:off x="6556688" y="6190781"/>
            <a:ext cx="4730545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1446384" y="2003158"/>
            <a:ext cx="4421494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6384" y="3066374"/>
            <a:ext cx="4421494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技术环境包括新技术的发明、推广和应用，以及技术发展对企业产品和服务的冲击。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18667" y="2003158"/>
            <a:ext cx="4421494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18667" y="3067862"/>
            <a:ext cx="4421494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科技的不断进步，新技术不断涌现并应用于企业的产品和服务中，这为企业提供了新的营销机会，但同时也带来了挑战。企业需要密切关注技术环境的变化，及时将新技术应用于产品和服务的研发中，以提高产品性能、降低成本、增强用户体验。同时，企业也需要关注技术发展对市场的影响，及时调整营销策略以适应市场的变化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技术环境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政治法律环境包括政府的方针、政策、法令、法规等，这些因素直接影响企业的营销活动。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治法律环境的变化可能会给企业的营销活动带来重大影响。例如，政府政策的调整可能会引发市场需求的变化，从而影响企业的销售业绩。此外，法律法规的制定和修改也可能会给企业的营销活动带来限制或机会。企业需要密切关注政治法律环境的变化，遵守相关法律法规，并适时调整营销策略以适应市场的变化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政治法律环境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微观环境因素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966" r="14966"/>
          <a:stretch>
            <a:fillRect/>
          </a:stretch>
        </p:blipFill>
        <p:spPr>
          <a:xfrm>
            <a:off x="-276408" y="1784333"/>
            <a:ext cx="3774095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识别不同类型的竞争者，如直接竞争对手、间接竞争对手、替代品竞争对手和潜在竞争对手。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竞争者类型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竞争策略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竞争强度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竞争趋势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分析竞争者的市场定位、产品策略、价格策略、促销策略和渠道策略，以了解其竞争优势和劣势。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评估竞争者在市场中的竞争程度，包括市场占有率、品牌知名度和营销活动投入等。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预测竞争者未来的发展趋势，如技术创新、市场扩张或战略调整等。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竞争者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供应商选择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评估供应商的供货能力、产品质量、价格和交货期等因素，以确保供应链的稳定性。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供应商谈判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具备与供应商谈判的能力，争取更有利的采购条件和降低采购成本。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供应商关系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建立和维护与供应商的良好关系，通过合作、沟通和协商解决可能出现的问题。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供应商风险管理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制定针对供应商风险的应对措施，如备选供应商、多元化供应等。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https://d.book118.com/797036015136006042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2024-09-16T04:24:04.323</cp:lastPrinted>
  <dcterms:created xsi:type="dcterms:W3CDTF">2024-09-15T20:24:04Z</dcterms:created>
  <dcterms:modified xsi:type="dcterms:W3CDTF">2024-09-15T20:24:06Z</dcterms:modified>
</cp:coreProperties>
</file>