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FD9677-CABB-4F9C-956F-EBC5E87E9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171601-2A3C-4D1B-8486-D8AE6C870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72CDC-184F-4218-926D-8123FFCBD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382D6-71B1-4684-9286-0BD06E2FA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83F223-B53B-42E0-AF6B-436DA258A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9782E0-29D4-40BE-BCD3-7812C414A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AB41C3-ECF6-4C9B-91AB-A98371BBD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1A0D9-D8F3-44FF-85D5-1D793E0A5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3FB0D-4C7F-4D67-BBCB-11FCA13C8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520C55-BC0C-4D37-96BB-DB975A110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293B6-6B92-4025-BBFA-53DA37C2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3610316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《隐身伪装技术》ppt课件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隐身伪装技术概述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隐身技术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伪装技术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技术挑战与未来发展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隐身伪装技术概述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隐身伪装技术是一种通过降低目标与背景之间的对比度，使目标在视觉上难以被察觉的技术。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利用颜色、形状、纹理等视觉元素，使目标与背景融为一体，降低目标的可识别性。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通过模仿自然环境或人造背景的图案和颜色，使目标融入背景中。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迷彩伪装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变形伪装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光学伪装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通过改变目标的形状和结构，使其与周围环境相匹配，降低目标的可识别性。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利用光学原理，通过反射、折射等方式改变目标的视觉效果，使其难以被察觉。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用于隐蔽军事设施、装备和人员，提高作战能力和生存能力。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军事领域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2875" r="2287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用于隐蔽重要设施、设备和人员，提高安全保障能力。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民用领域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用于保护野生动物和自然环境，降低人类活动对生态环境的干扰和破坏。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隐身技术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迷彩隐身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迷彩隐身是通过采用与周围环境相似的颜色、图案和纹理，使目标难以被肉眼识别或发现。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迷彩隐身技术广泛应用于军事和民用领域，如军舰、坦克、飞机等装备的外观涂装，以及民用领域的户外用品和服装。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迷彩隐身技术需要考虑不同环境和光线条件下的视觉效果，以及目标的具体特征和使用场景。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迷彩隐身技术需要不断更新和改进，以应对不同环境和目标识别的挑战。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红外隐身是通过降低目标在红外波段的辐射强度，使其在红外探测器上难以被发现。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红外隐身技术需要考虑不同温度和辐射特征的目标，以及红外探测器的性能和识别能力。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红外隐身技术需要结合其他隐身手段，如雷达和可见光隐身，以实现多频谱和全方位的隐身效果。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红外隐身技术主要应用于军事领域，如战斗机、导弹等装备的红外辐射控制，以及地面目标的伪装和遮蔽。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红外隐身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0542" b="10542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雷达隐身是通过降低目标在雷达波段的反射强度，使其在雷达探测器上难以被发现。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雷达隐身技术需要考虑不同雷达波段和探测方式的性能，以及目标的具体特征和使用场景。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雷达隐身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雷达隐身技术广泛应用于军事领域，如战斗机、轰炸机、导弹等装备的雷达吸收材料和外形设计。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雷达隐身技术需要不断更新和改进，以应对不同雷达探测技术和反隐身技术的发展。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多频隐身技术需要综合考虑不同频段探测器的性能和目标特征，以及各种隐身手段的优缺点和适用范围。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多频隐身技术需要不断研究和探索新的隐身材料、技术和方法，以应对不断发展的探测技术和反隐身挑战。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17327" b="17327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多频隐身技术是通过针对不同频段的探测器采用不同的隐身手段，以提高目标在多个频段的隐身效果。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多频隐身技术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伪装技术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https://d.book118.com/797036103165006033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2024-09-07T13:27:34.971</cp:lastPrinted>
  <dcterms:created xsi:type="dcterms:W3CDTF">2024-09-07T05:27:34Z</dcterms:created>
  <dcterms:modified xsi:type="dcterms:W3CDTF">2024-09-07T05:27:37Z</dcterms:modified>
</cp:coreProperties>
</file>