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64478-0B0C-4C91-B773-C1A14425A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486B8-CAD4-4361-A3B5-3CD83137E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79107-7EBF-4990-9809-D5939A753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0DCD9-097A-41EB-8DBA-171E766CB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C6F0F-0FA2-4B78-A65A-08739B5A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E68CD7-CA56-4759-BFD8-2D6816DB7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147FD-6031-4143-BDB8-93C58BEDA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37B29-4186-484A-A478-AC831C98D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0A548-B0E9-427F-A905-C9C844E88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0CE04-EB8A-4571-9C6C-589EF344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B777C-62CA-44AB-AE72-122644969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6136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数控铣削技术实训总结与反思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掌握数控铣削的基本原理和操作技能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熟悉不同类型的数控铣床及其操作界面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提高解决实际问题的能力，培养团队协作精神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典型零件的加工工艺分析与编程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刀具的选择与安装、工件的装夹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数控铣床的基本结构和工作原理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常用编程指令的学习与实践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质量检测与精度控制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理论学习，包括数控铣床的基本知识、编程基础等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实验操作，在实验室进行实际操作，练习基本技能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综合实践，分组完成典型零件的加工，培养团队协作能力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总结反思，对实训过程进行总结，反思收获与不足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在实训开始前，我们系统地学习了数控铣削技术的相关理论，包括铣削原理、刀具选择、切削参数等，为后续的实践操作打下了坚实的基础。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通过理论学习，我们不仅了解了数控铣削的基本概念和原理，还学会了如何将这些理论知识应用到实际操作中，提高了操作效率和加工质量。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在实训过程中，我们进行了基本的操作技能训练，包括机床操作、刀具安装、程序输入等，逐步熟悉了数控铣床的基本操作。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基本操作技能训练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通过加工实例练习，我们将所学的理论知识与操作技能相结合，完成了各种不同难度的零件加工，进一步提高了操作技能和加工经验。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加工实例练习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问题发现与解决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在实训过程中，我们遇到了各种问题，如刀具磨损、切削参数选择不当等。通过团队协作和教师的指导，我们学会了如何发现并解决这些问题，提高了解决问题的能力。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实训结束后，我们进行了经验总结和反思，认识到自己在理论学习和操作实践中存在的不足，明确了今后需要改进的方向。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https://d.book118.com/797036136102006032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2024-09-05T08:38:30.969</cp:lastPrinted>
  <dcterms:created xsi:type="dcterms:W3CDTF">2024-09-05T00:38:30Z</dcterms:created>
  <dcterms:modified xsi:type="dcterms:W3CDTF">2024-09-05T00:38:33Z</dcterms:modified>
</cp:coreProperties>
</file>