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7930FB-BC0E-44D9-8AFB-5D59E6690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03B058-C193-406B-BD5F-1CB711526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447173-F74A-499B-942C-8C2F91571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282162-0285-42F5-8823-36D061C83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9269AE-1D38-4FE8-B0CC-FD7594FFF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36E4FE-611D-478A-B8CE-603782A4D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312EC1-7051-4922-A285-06F56DC9E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F96D16-BC64-4938-B5E7-B3E2821AF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3442AF-16F2-43EE-94E3-143D9F537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6866C4-1344-4BF7-B9B4-4E2765669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337BF-C547-409E-8954-315A19632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03616514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比喻型材料作文解析与技巧\n## 1.比喻型材料作文的定义与特点\n### 1.1 比喻型材料作文的定义\n### 1.2 比喻型材料作文的特点\n### 1.3 比喻型材料作文的分类\n## 2.比喻型材料作文的审题技巧\n### 2.1 抓住比喻关键词\n### 2.2 理解比喻内涵\n### 2.3 确定作文立意\n## 3.比喻型材料作文的构思技巧\n### 3.1 选用合适的比喻对象\n### 3.2 设计合理的比喻结构\n### 3.3 运用生动的比喻语言\n## 4.比喻型材料作文的论证技巧\n### 4.1 运用类比论证法\n### 4.2 运用对比论证法\n### 4.3 运用因果论证法\n## 5.比喻型材料作文的实例分析\n### 5.1 分析成功的比喻型材料作文案例\n### 5.2 分析失败的比喻型材料作文案例\n### 5.3 从案例中总结写作经验\n## 6.比喻型材料作文的复习与提高策略\n### 6.1 多读优秀范文\n### 6.2 多练写作实践\n### 6.3 多参与写作讨论与反思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600"/>
              <a:t>比喻型材料作文解析与技巧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比喻型材料作文的定义与特点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以比喻为主要表现手法的作文</a:t>
                </a:r>
                <a:endParaRPr/>
              </a:p>
            </p:txBody>
          </p:sp>
          <p:sp>
            <p:nvSpPr>
              <p:cNvPr id="23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抽象概念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复杂事物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具体事物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生动形象的事物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相比较，使文章更加生动、形象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有助于作者更好地表达自己的观点、情感和态度</a:t>
                </a:r>
                <a:endParaRPr/>
              </a:p>
            </p:txBody>
          </p:sp>
          <p:sp>
            <p:nvSpPr>
              <p:cNvPr id="24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通常出现在高考作文、公务员考试等考试中</a:t>
                </a:r>
                <a:endParaRPr/>
              </a:p>
            </p:txBody>
          </p:sp>
          <p:sp>
            <p:nvSpPr>
              <p:cNvPr id="24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寓言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典故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名言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等为载体，要求考生进行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论述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旨在考查考生的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思维敏捷性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语言表达能力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综合分析能力</a:t>
                </a:r>
                <a:endParaRPr/>
              </a:p>
            </p:txBody>
          </p:sp>
          <p:sp>
            <p:nvSpPr>
              <p:cNvPr id="24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比喻型材料作文的定义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生动形象</a:t>
                </a:r>
                <a:endParaRPr/>
              </a:p>
            </p:txBody>
          </p:sp>
          <p:sp>
            <p:nvSpPr>
              <p:cNvPr id="25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通过比喻，使抽象概念或复杂事物变得更加具体、形象，便于读者理解和接受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有助于激发读者的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阅读兴趣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思考深度</a:t>
                </a:r>
                <a:endParaRPr/>
              </a:p>
            </p:txBody>
          </p:sp>
        </p:grpSp>
        <p:grpSp>
          <p:nvGrpSpPr>
            <p:cNvPr id="25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富有启发性</a:t>
                </a:r>
                <a:endParaRPr/>
              </a:p>
            </p:txBody>
          </p:sp>
          <p:sp>
            <p:nvSpPr>
              <p:cNvPr id="25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比喻往往蕴含着作者的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态度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，引导读者进行思考和感悟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有助于拓展读者的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思维边界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思考深度</a:t>
                </a:r>
                <a:endParaRPr/>
              </a:p>
            </p:txBody>
          </p:sp>
        </p:grpSp>
        <p:grpSp>
          <p:nvGrpSpPr>
            <p:cNvPr id="26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具有一定的深度和难度</a:t>
                </a:r>
                <a:endParaRPr/>
              </a:p>
            </p:txBody>
          </p:sp>
          <p:sp>
            <p:nvSpPr>
              <p:cNvPr id="26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比喻型材料作文往往需要考生对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比喻内涵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寓意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等进行深入挖掘和分析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对考生的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思维能力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语言组织能力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综合分析能力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要求较高</a:t>
                </a:r>
                <a:endParaRPr/>
              </a:p>
            </p:txBody>
          </p:sp>
        </p:grpSp>
      </p:grpSp>
      <p:pic>
        <p:nvPicPr>
          <p:cNvPr id="26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比喻型材料作文的特点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比喻型材料作文的分类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71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7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明喻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直接使用“像”、“如”等词进行比喻，比喻关系较为明显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如：“人生如梦，岁月如歌”</a:t>
                </a:r>
                <a:endParaRPr/>
              </a:p>
            </p:txBody>
          </p:sp>
          <p:pic>
            <p:nvPicPr>
              <p:cNvPr id="2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76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7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暗喻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通过暗示、象征等手法进行比喻，比喻关系较为隐晦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如：“时间是公平的法官”</a:t>
                </a:r>
                <a:endParaRPr/>
              </a:p>
            </p:txBody>
          </p:sp>
          <p:pic>
            <p:nvPicPr>
              <p:cNvPr id="28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81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8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借代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用某一具体事物或现象代表另一事物或现象，进行比喻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如：“烽火戏诸侯”中的“烽火”代表战争</a:t>
                </a:r>
                <a:endParaRPr/>
              </a:p>
            </p:txBody>
          </p:sp>
          <p:pic>
            <p:nvPicPr>
              <p:cNvPr id="2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比喻型材料作文的审题技巧</a:t>
            </a:r>
            <a:endParaRPr/>
          </a:p>
        </p:txBody>
      </p:sp>
      <p:sp>
        <p:nvSpPr>
          <p:cNvPr id="28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9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9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找出材料中的比喻词，如“像”、“如”、“是”等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这些词是理解比喻内涵的关键，可以帮助考生快速抓住作文的主题和方向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如：“生命如同一朵花，需要经过风雨的洗礼才能绽放出最美的光彩”</a:t>
                </a:r>
                <a:endParaRPr/>
              </a:p>
            </p:txBody>
          </p:sp>
        </p:grpSp>
        <p:grpSp>
          <p:nvGrpSpPr>
            <p:cNvPr id="29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分析比喻对象和比喻内涵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通过分析比喻对象和比喻内涵，可以帮助考生更好地理解作文的主题和立意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如：“人生如戏，全靠演技”中的比喻对象是“人生”和“戏”，比喻内涵是“人生需要靠自己的演技来演绎”</a:t>
                </a:r>
                <a:endParaRPr/>
              </a:p>
            </p:txBody>
          </p:sp>
        </p:grpSp>
      </p:grpSp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抓住比喻关键词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理解比喻内涵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挖掘比喻背后的深层含义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比喻型材料作文往往需要考生对比喻内涵进行深入的挖掘和分析，以便更好地立意和论述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如：“时间就像流水，一去不复返”中的比喻内涵是“时间非常宝贵，应该珍惜每一刻”</a:t>
                </a:r>
                <a:endParaRPr/>
              </a:p>
            </p:txBody>
          </p:sp>
          <p:pic>
            <p:nvPicPr>
              <p:cNvPr id="3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联系实际，理解比喻的现实意义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通过联系现实生活，可以帮助考生更好地理解比喻的内涵和现实意义，使作文更具有针对性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如：“知识就像一座宝库，需要我们去不断探索和挖掘”中的现实意义是“我们应该努力学习，不断积累知识”</a:t>
                </a:r>
                <a:endParaRPr/>
              </a:p>
            </p:txBody>
          </p:sp>
          <p:pic>
            <p:nvPicPr>
              <p:cNvPr id="3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确定作文立意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立意要紧扣比喻内涵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比喻型材料作文的立意应该围绕比喻内涵展开，这样才能使作文更具有深度和针对性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如：“人生如戏，全靠演技”的立意可以是“人生需要靠自己的努力和演技来取得成功”</a:t>
                </a:r>
                <a:endParaRPr/>
              </a:p>
            </p:txBody>
          </p:sp>
          <p:pic>
            <p:nvPicPr>
              <p:cNvPr id="3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立意要积极正面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比喻型材料作文的立意应该积极向上，引导读者思考和感悟，传递正能量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如：“时间就像流水，一去不复返”的立意可以是“我们应该珍惜时间，充分利用每一刻”</a:t>
                </a:r>
                <a:endParaRPr/>
              </a:p>
            </p:txBody>
          </p:sp>
          <p:pic>
            <p:nvPicPr>
              <p:cNvPr id="3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比喻型材料作文的构思技巧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选择具体、生动的比喻对象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具体、生动的比喻对象可以使作文更加形象、生动，便于读者理解和接受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如：“人生如同一朵花，需要经过风雨的洗礼才能绽放出最美的光彩”中的比喻对象是“花”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选择具有代表性的比喻对象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具有代表性的比喻对象可以使作文更具有深度和广度，便于考生进行论述和发挥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如：“知识就像一座宝库，需要我们去不断探索和挖掘”中的比喻对象是“宝库”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选用合适的比喻对象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设计合理的比喻结构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比喻与主题相结合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比喻应该围绕作文的主题展开，使作文更具有深度和针对性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如：“人生如戏，全靠演技”的比喻结构与主题紧密结合，使作文更具有深度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比喻与论述相结合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通过比喻进行论述，使作文更具有说服力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如：“时间就像流水，一去不复返”的比喻与论述相结合，使作文更具有说服力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使用形象、生动的词汇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形象、生动的词汇可以使作文更加具有吸引力，便于读者理解和接受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如：“生命如同一朵花，需要经过风雨的洗礼才能绽放出最美的光彩”中的“风雨的洗礼”形象生动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使用修辞手法，如排比、对仗等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修辞手法可以使作文更加具有文采，增强作文的表现力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如：“人生如戏，全靠演技；生活如歌，全靠心态”使用了排比和对仗的修辞手法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运用生动的比喻语言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https://d.book118.com/797036165144006043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比喻型材料作文解析与技巧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2024-09-17T18:14:26.442</cp:lastPrinted>
  <dcterms:created xsi:type="dcterms:W3CDTF">2024-09-17T10:14:26Z</dcterms:created>
  <dcterms:modified xsi:type="dcterms:W3CDTF">2024-09-17T10:14:28Z</dcterms:modified>
</cp:coreProperties>
</file>