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46F8A-5E33-4FCA-A428-6D11E7FD5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41AAD-BE76-4410-B929-531B962C4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BCE38-3F3C-4488-964D-7875F2DD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8A13F3-712A-4C6F-896E-9BFEC2E2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62804-6C68-47AF-8605-A3CF60F2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DA7BB1-981D-4D5F-BAC7-5CBB7138D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281328-DFED-4623-A9AF-B06DFB2E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70D1B-D38F-4609-8561-B1EF7B11D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5A35B-D5B6-4102-8B78-17399676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21A62-444D-4183-A296-DF5BD4AE9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DFADD-FC80-41F1-805C-C926053B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41031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从管理到文化的安全变革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管理层面的安全变革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文化层面的安全变革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技术层面的安全变革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实践层面的安全变革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随着企业规模的扩大和业务的复杂化，安全管理面临着越来越多的挑战，如事故频发、员工安全意识薄弱、法规遵从难度增加等。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安全管理面临的挑战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传统的安全管理方式往往侧重于制度和规范的制定与执行，缺乏对员工安全行为的关注和引导，导致管理效果不佳。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传统管理方式的局限性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近年来，越来越多的企业开始关注安全文化的建设，通过培养员工的安全意识和行为习惯，实现从管理到文化的安全变革。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文化变革的兴起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通过安全文化的建设，可以弥补传统管理方式的不足，提升企业的安全管理水平，减少事故发生的概率和损失。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提升安全管理水平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安全文化的建设可以激发员工对安全的关注和重视，提高员工的安全意识和自我保护能力。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安全是企业可持续发展的重要保障。通过安全文化的建设，可以为企业创造稳定的生产经营环境，提升企业的社会形象和品牌价值。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变革的必要性与意义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管理层面的安全变革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设立专门的安全管理部门或委员会，明确职责和权力，形成统一领导、分级负责的管理体制。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完善安全决策机制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建立科学的安全决策程序，包括风险评估、预案制定、决策执行和效果评估等环节，确保决策的科学性和有效性。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强化安全监管机制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加强对各级组织和人员的安全监管，建立定期巡查、专项检查、季节性检查等制度，及时发现和解决问题。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安全管理体制的改革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加强安全培训和教育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定期开展安全培训和教育活动，提高员工的安全意识和技能水平，形成人人重视安全、人人参与安全管理的良好氛围。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各级管理人员要带头遵守安全制度，加强监督和检查，对违反制度的行为及时制止和纠正。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制定全面的安全管理制度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建立健全各项安全管理制度，如安全生产责任制、安全操作规程、应急预案等，确保各项工作有章可循。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安全管理制度的完善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选拔具有专业知识和实践经验的人员担任安全管理职务，通过培训和实践锻炼提高其管理能力。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加强安全管理人员的选拔和培养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定期对安全管理人员的工作绩效进行考核评价，根据考核结果给予奖惩和激励，促进其不断提高自身素质和能力。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建立安全管理人员的考核机制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组织安全管理人员开展经验交流和合作活动，分享管理经验和做法，共同提高安全管理水平。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加强安全管理人员的交流和合作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安全管理人员的素质提升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文化层面的安全变革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安全文化的内涵与特点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安全文化是一种组织内部的安全价值观、信念、行为准则和实践的综合体现，旨在营造关注安全、重视风险防范的氛围。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全员参与、预防为主、持续改进、以人为本。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安全文化建设的途径与方法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32" r="16232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制定安全文化战略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明确安全文化建设的目标、原则、策略和行动计划。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营造安全文化氛围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通过举办安全活动、设置安全标识等方式，营造关注安全的氛围。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培育安全价值观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通过宣传、教育、培训等手段，引导员工树立正确的安全价值观。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建立安全行为规范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制定并执行安全规章制度，规范员工的安全行为。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安全文化在企业管理中的作用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提升员工安全意识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通过安全文化的建设，提高员工对安全的重视程度和自我防范能力。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安全文化建设是企业社会责任的重要体现，有助于企业实现长期可持续发展。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预防安全事故发生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通过强化安全管理和安全文化建设，降低企业安全事故发生的概率。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优秀的安全文化有助于提升企业形象和品牌价值，增强企业市场竞争力。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https://d.book118.com/797041031042006040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2024-09-12T14:12:46.571</cp:lastPrinted>
  <dcterms:created xsi:type="dcterms:W3CDTF">2024-09-12T06:12:46Z</dcterms:created>
  <dcterms:modified xsi:type="dcterms:W3CDTF">2024-09-12T06:12:48Z</dcterms:modified>
</cp:coreProperties>
</file>