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3804E-36D6-4D42-8CCC-F9F637817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714CB-EF7E-4D25-AAD1-EDB166EA9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F80EC-0EFB-4FE8-8FE0-929DEA496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91EF6-8A80-4540-A7BA-8B1CE007D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B557E7-60A8-4D12-83C0-EBBD7D320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B8A7BD-5B7C-41EC-8264-C9110A347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C3104B-2DE8-4692-881A-808CF0B30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3C8DD-D2E7-4411-83EE-66215D373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FDFF8-C8BD-48E5-B9E4-D26F523CD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0A6BA-EE57-4E0B-8C09-D62D45321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92B89-D14D-462F-B4A9-6C6F57CE9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41042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长沙某工程项目投标文件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项目理解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投标团队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08" r="18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公司成立于XXXX年，注册资金XXXX万元，是一家集建筑工程、市政工程、公路工程等业务于一体的综合性企业。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公司总部位于长沙市，拥有现代化的办公环境和设施，并在省内及周边地区设有多个分支机构。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公司秉承“质量第一，客户至上”的经营理念，致力于为客户提供优质、高效的服务。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公司资质与荣誉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公司拥有建筑工程施工总承包一级、市政公用工程施工总承包二级等多项资质。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公司荣获“湖南省优秀施工企业”、“长沙市建筑业十佳企业”等多项荣誉称号。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公司通过ISO9001质量管理体系认证，确保工程质量达到国际标准。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公司承建了多个大型建筑工程、市政工程和公路工程，包括XX商务中心、XX大桥等知名项目。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公司在项目实施过程中注重质量、安全和环保，多次获得业主和行业主管部门的表彰。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092" b="609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公司拥有一支经验丰富、技术过硬的专业团队，能够为客户提供从项目策划、设计、施工到维护的全方位服务。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项目理解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项目地点：长沙市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项目规模：建筑面积约10万平方米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项目名称：长沙某工程项目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项目类型：住宅小区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项目投资：约5亿元人民币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项目周期：2年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招标方式：公开招标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项目需求分析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建设内容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包括住宅楼、配套设施、绿化景观等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建设要求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符合国家及地方相关规范和标准，确保质量安全、环保节能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面向中高端购房者，满足不同家庭和年龄段的需求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在同类型项目中具有较高的性价比和竞争优势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项目风险评估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市场需求变化、政策调整等因素可能影响项目销售和收益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合作风险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合作方不配合、沟通不畅等问题可能影响项目合作和进展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建设风险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工程延期、质量安全等问题可能导致成本增加和信誉受损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融资风险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资金筹措困难、融资成本过高等问题可能影响项目进展和资金链安全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投标方案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施工方案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详细阐述施工队伍的组织架构、人员配置、施工设备及材料采购计划。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施工进度安排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明确各阶段施工时间节点，确保工程按期完成。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制定严格的质量检测标准和验收流程，确保工程质量达标。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质量保障方案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对施工过程和成品进行定期检测，确保质量符合要求。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质量检测与验收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质量改进措施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针对质量问题，制定改进措施并持续优化质量管理体系。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建立完善的质量管理体系，明确各岗位质量责任。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https://d.book118.com/797041042053006035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2024-09-09T18:31:19.493</cp:lastPrinted>
  <dcterms:created xsi:type="dcterms:W3CDTF">2024-09-09T10:31:19Z</dcterms:created>
  <dcterms:modified xsi:type="dcterms:W3CDTF">2024-09-09T10:31:21Z</dcterms:modified>
</cp:coreProperties>
</file>