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20142-50A0-4ABC-A817-FF75BF044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747B9-6BB0-4182-BC29-4471277DD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79EC4-687C-4C69-8312-0C162D3B4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4D70F-D398-4D2A-B0E1-D4722A03E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CA8463-D59C-4A84-BE4A-B5F9D0DC5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2F4E26-193A-43C5-9725-6581814B1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0EA851-0234-49F4-BEEF-533922784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C9C43-0A19-43F9-A432-AD8715F77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8606C-B2A2-45DF-8C1B-4BAA74F73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4570B-F6B8-47D0-A4D9-793433785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BA6EB-7C3B-4859-BE84-CFC098608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4115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老年人的睡眠护理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了解老年人的睡眠需求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识别常见的老年人睡眠问题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促进老年人良好睡眠的护理方法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药物治疗与非药物治疗的选择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关注特殊老年人群的睡眠问题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了解老年人的睡眠需求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年龄对睡眠需求的影响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随着年龄的增长，老年人的睡眠周期和睡眠时间逐渐减少，通常每晚需要7-8小时的睡眠时间。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老年人的睡眠需求量减少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随着年龄的增长，老年人的睡眠质量逐渐下降，容易出现失眠、多梦、夜尿频繁等问题。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睡眠质量下降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9861" b="9861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" r="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老年人常常患有慢性疾病，如高血压、糖尿病、关节炎等，这些疾病会影响睡眠质量，导致睡眠不安稳、夜尿频繁等问题。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老年人常常需要服用多种药物，有些药物可能会对睡眠产生负面影响，如兴奋剂、抗抑郁药等。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健康状况对睡眠需求的影响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药物对睡眠的影响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慢性疾病对睡眠的影响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白天活动量对睡眠的影响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白天进行适当的身体活动有助于提高老年人的睡眠质量，过多的白天活动量会导致晚上睡眠不安稳。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饮食习惯对睡眠的影响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饮食过多、过少或不适当的饮食习惯都可能影响老年人的睡眠质量，建议老年人保持规律的饮食习惯，避免过度饮食或饥饿入睡。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生活方式对睡眠需求的影响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识别常见的老年人睡眠问题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72" r="251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失眠是老年人常见的睡眠问题，表现为入睡困难、睡眠浅或早醒。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随着年龄的增长，老年人的睡眠质量逐渐下降，容易出现失眠问题。失眠可能导致疲劳、注意力不集中、情绪低落等负面影响。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3745" b="1374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打鼾和呼吸暂停是老年人常见的睡眠障碍，可能对健康产生严重影响。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打鼾是由于呼吸道狭窄或阻塞引起的，而呼吸暂停则是呼吸气流停止超过10秒的现象。这些症状可能导致夜间缺氧、高血压、心脏病等健康问题。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打鼾与呼吸暂停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5009" r="500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不宁腿综合症是一种神经系统疾病，表现为腿部不适、活动腿部愿望强烈。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不宁腿综合症在老年人中较为常见，尤其是在晚年。症状包括腿部疼痛、瘙痒、蚂蚁爬行感等，严重时会影响睡眠质量。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不宁腿综合症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睡眠时相延迟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睡眠时相延迟是指个体倾向于晚睡晚起，与常规作息时间不一致。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随着年龄的增长，许多老年人发现自己的睡眠模式逐渐推迟，导致入睡和醒来时间与常规作息时间不符。这可能导致日间疲劳和注意力不集中。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促进老年人良好睡眠的护理方法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https://d.book118.com/797041152016006035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2024-09-09T08:54:43.430</cp:lastPrinted>
  <dcterms:created xsi:type="dcterms:W3CDTF">2024-09-09T00:54:43Z</dcterms:created>
  <dcterms:modified xsi:type="dcterms:W3CDTF">2024-09-09T00:54:45Z</dcterms:modified>
</cp:coreProperties>
</file>