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213DCB-31CB-48CE-B6CE-F26B47780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DCD3D-9454-4FCF-BE9F-86ABDC80C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C68E69-74B5-425A-AD56-53F064170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1B864F-F271-4831-9CDD-FA83910C6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FF0A0C-70BB-405E-962F-319DA6054F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72066A-4023-4539-A68B-99CAD8070B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4AA57C-9138-4939-9C83-4B0093BC28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FA8437-8BE7-472B-A79B-40A1290F6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982DA-4585-4240-85DD-5678F4426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EF4E4-DE6C-4AF7-98ED-EECF15AB8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C6BC91-0FD1-447D-B2A7-B98386C69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43121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《旅游交易会》课件</a:t>
            </a:r>
            <a:endParaRPr lang="en-US" sz="57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2024-01-17</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旅游交易会概述</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旅游交易会类型与特点</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旅游交易会策划与筹备</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旅游交易会现场管理与服务</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旅游交易会效果评估与总结</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未来发展趋势预测与挑战应对</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旅游交易会概述</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旅游交易会是一个集中展示旅游资源和产品、促进旅游业务交流和合作的平台，通常由政府、旅游组织或相关企业主办。</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通过旅游交易会，参展商可以展示自身的旅游资源和产品，吸引潜在客户和合作伙伴；观众则可以了解最新的旅游趋势和产品，为未来的旅行计划提供参考。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定义与目的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旅游交易会起源于20世纪60年代，随着全球旅游业的发展而逐渐壮大。早期的旅游交易会主要关注旅游目的地的推广和旅游产品的销售，而现在的交易会则更加注重旅游业务的多元化和个性化。</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发展历程</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目前，全球各地每年都会举办大量的旅游交易会，其中一些已经成为国际知名的品牌活动。这些交易会不仅吸引了众多的参展商和观众，还促进了旅游业务的国际交流与合作。</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现状</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发展历程及现状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旅游交易会为参展商和观众提供了一个面对面的交流平台，有助于双方建立联系、拓展业务。</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促进旅游业务交流与合作</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展示旅游资源与产品</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推动旅游业发展</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服务旅游者</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通过旅游交易会，参展商可以充分展示自身的旅游资源和产品，提高品牌知名度和美誉度。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旅游交易会有助于推动旅游业的发展和创新，促进旅游产品的多样化和个性化。</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旅游交易会为旅游者提供了更多的旅游选择和参考，有助于提高旅游者的满意度和忠诚度。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举办意义与价值</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旅游交易会类型与特点</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312" r="15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国际旅游交易会</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国际旅游交易会是指来自不同国家和地区的旅游机构、企业以及相关组织共同参与的大型旅游交易活动。这类交易会通常具有国际化、专业化和规模化的特点，为各国旅游业者提供了一个交流与合作的平台。</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国内旅游交易会</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国内旅游交易会是在一个国家或地区范围内举办的，旨在促进本国或本地区旅游业发展的交易活动。这类交易会通常聚焦于本国或本地区的旅游资源、产品和服务，为旅游业者提供了一个展示与交流的平台。</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按地域分类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按主题分类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综合旅游交易会</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综合旅游交易会涵盖了旅游业的各个方面，包括酒店、航空、旅行社、景区等。这类交易会为旅游业者提供了一个全面了解市场动态和行业趋势的机会。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专题旅游交易会</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专题旅游交易会聚焦于旅游业的某个特定领域或主题，如文化旅游、生态旅游、商务旅游等。这类交易会有助于旅游业者深入了解特定市场的需求和趋势。</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展示内容丰富</a:t>
            </a:r>
            <a:endPar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旅游交易会的展示内容通常涵盖了旅游业的各个方面，包括旅游资源、产品、服务、技术等，为参展商和观众提供了一个全面了解行业动态的机会。</a:t>
            </a:r>
            <a:endPar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交易规模大</a:t>
            </a:r>
            <a:endPar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旅游交易会通常汇聚了大量来自世界各地的旅游业者，参展商和观众数量众多，交易规模庞大。</a:t>
            </a:r>
            <a:endPar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专业化程度高</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旅游交易会的参展商和观众通常都是旅游业的专业人士，包括旅行社、酒店、航空公司、景区等，专业化程度较高。</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国际化特征明显</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国际旅游交易会吸引了来自不同国家和地区的旅游业者参与，国际化特征明显，有助于拓展国际旅游市场。</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各类旅游交易会特点分析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BIG DATA EMPOWERS TO CREATE A NEW</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r">
              <a:lnSpc>
                <a:spcPct val="90000"/>
              </a:lnSpc>
              <a:spcBef>
                <a:spcPts val="375"/>
              </a:spcBef>
            </a:pPr>
            <a:r>
              <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rPr>
              <a:t>ERA</a:t>
            </a:r>
            <a:endParaRPr lang="en-US" sz="12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rPr>
              <a:t>旅游交易会策划与筹备</a:t>
            </a:r>
            <a:endParaRPr lang="en-US" sz="40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市场调研</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了解目标市场、行业趋势、竞争对手情况，为旅游交易会的策划提供数据支持。</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资源整合</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梳理旅游行业资源，包括景区、酒店、旅行社等，为交易会提供丰富的产品供给。</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团队组建</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组建专业的策划、执行、宣传等团队，明确分工和职责，确保交易会的顺利进行。</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前期准备工作</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根据市场调研结果和资源情况，确定旅游交易会的主题和定位，突出特色和亮点。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主题确定</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设计交易会的整体流程，包括开幕式、展览、论坛、洽谈等环节，确保活动的连贯性和高效性。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流程设计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合理规划展区布局，设置不同主题的展区，便于参展商和观众进行交流和交易。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展区规划</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策划方案制定</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https://d.book118.com/797043121006006035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2024-09-09T06:02:42.042</cp:lastPrinted>
  <dcterms:created xsi:type="dcterms:W3CDTF">2024-09-08T22:02:42Z</dcterms:created>
  <dcterms:modified xsi:type="dcterms:W3CDTF">2024-09-08T22:02:44Z</dcterms:modified>
</cp:coreProperties>
</file>