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E5A040-E48D-4B2A-B461-A3ED03EADB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59B233-564F-42DA-A0C4-060E19FDE4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24906E-9A68-498A-A5CA-09034A8392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C03056-DF03-440D-AA55-866F46AC1D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40CE4A0-694A-4655-B9A3-2183C864FA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8E6BFE4-357A-4147-AA3B-AAE562D617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B0F7B10-DD79-449C-8DEA-D2C0544911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CBEFCC-1D00-4E60-B735-0813055A52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E92CC1-627B-4ED3-A435-3E89F80EE1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94A087-5F1B-4425-972C-A99405565A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09DB8A-4CD1-42E7-92B9-3197FE3D5B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7044062115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坚持对具体问题作具体分析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11318" y="3800194"/>
            <a:ext cx="2581275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995032" y="3800194"/>
            <a:ext cx="3802596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具体问题具体分析的原则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具体问题具体分析的方法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具体问题具体分析的实践应用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坚持具体问题具体分析的意义和作用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966" r="14966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具体分析重要性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对具体问题作具体分析有助于深入了解问题本质，提出针对性解决方案。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现实问题多样性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现实世界中的问题千差万别，每个问题都有其独特的背景和特点。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传统方法局限性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传统的问题解决方法往往基于一般性原则和经验，难以应对复杂多变的具体问题。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通过具体分析，揭示问题的内在规律和本质特征。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明确问题本质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753" r="21753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基于问题本质的认识，设计针对性的解决方案。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提出解决方案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将具体分析的方法应用于实践，推动相关领域的发展和进步。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推动实践发展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目的和任务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具体问题具体分析的原则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准确性原则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要准确地把握问题的本质和规律，不被表面现象所迷惑。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全面性原则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要全面地了解问题的各个方面和联系，不片面地看待问题。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客观性原则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要从实际出发，尊重客观事实，不主观臆断。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25" b="125"/>
          <a:stretch>
            <a:fillRect/>
          </a:stretch>
        </p:blipFill>
        <p:spPr>
          <a:xfrm>
            <a:off x="869006" y="1293635"/>
            <a:ext cx="4563025" cy="4563024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实事求是的原则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具体性原则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要针对具体问题的特点进行分析，不笼统地处理。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创新性原则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要敢于突破常规，提出新的见解和解决方案。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灵活性原则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要根据问题的变化和发展，灵活地调整分析方法和策略。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具体问题具体分析的原则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理论指导实践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要以科学的理论为指导，分析具体问题的本质和规律。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实践检验理论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要通过实践来检验理论的正确性和可行性，不断完善和发展理论。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理论与实践相互促进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要在实践中不断总结经验，丰富和发展理论，同时用理论指导实践，推动实践的发展。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理论与实践相结合的原则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具体问题具体分析的方法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明确调查的目标和范围，确保调查具有针对性和实效性。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调查目的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采用问卷调查、访谈、观察等多种手段收集信息，确保信息的全面性和准确性。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调查手段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对收集到的信息进行整理、分类、比较和分析，找出问题的本质和规律。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分析方法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调查研究法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比较对象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选择适当的比较对象，确保比较具有可比性和代表性。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比较内容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对比较对象的各个方面进行深入比较，包括数量、质量、结构、功能等。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比较结果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通过比较找出差异和共同点，分析原因和影响，提出改进和优化建议。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比较分析法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https://d.book118.com/797044062115006035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2024-09-10T02:59:10.209</cp:lastPrinted>
  <dcterms:created xsi:type="dcterms:W3CDTF">2024-09-09T18:59:10Z</dcterms:created>
  <dcterms:modified xsi:type="dcterms:W3CDTF">2024-09-09T18:59:12Z</dcterms:modified>
</cp:coreProperties>
</file>