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LMDDNP+MS-UIGothic"/>
      <p:regular r:id="rId17"/>
    </p:embeddedFont>
    <p:embeddedFont>
      <p:font typeface="OOOQWI+QQBJPJ+MicrosoftYaHei-Bold"/>
      <p:regular r:id="rId18"/>
    </p:embeddedFont>
    <p:embeddedFont>
      <p:font typeface="DGKDHL+PPOQVC+MicrosoftYaHei"/>
      <p:regular r:id="rId19"/>
    </p:embeddedFont>
    <p:embeddedFont>
      <p:font typeface="CIFIWC+TTQCLP+ArialMT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C531-B87A-4A4B-B847-BE324123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C5D97-F502-46B3-B13D-D5D7A7EC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5349C-1896-4795-B090-F95B782B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AC343-8C55-4818-885A-41C2C414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E3AB4-7E34-497B-959A-A3C31E49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A12C8-E148-47CC-85ED-6957E0C3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9C5C3-1AAD-4CF7-BA5A-BA7CC33C2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DFF09-41AF-42FF-B5D8-4F79C50F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1F33B-664F-490B-A2CF-6ECF2D7C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0FE9-7CE7-4CBF-BC39-DF70B120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3C375-2D7B-49D3-BA84-C7D5DF1BA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4605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913889" y="1412394"/>
            <a:ext cx="966371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LMDDNP+MS-UIGothic"/>
                <a:cs typeface="LMDDNP+MS-UIGothic"/>
              </a:rPr>
              <a:t>重症医学科</a:t>
            </a:r>
            <a:r>
              <a:rPr sz="5150" spc="25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5150" spc="25">
                <a:solidFill>
                  <a:srgbClr val="EB554D"/>
                </a:solidFill>
                <a:latin typeface="LMDDNP+MS-UIGothic"/>
                <a:cs typeface="LMDDNP+MS-UIGothic"/>
              </a:rPr>
              <a:t>常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见</a:t>
            </a:r>
            <a:r>
              <a:rPr sz="5150" spc="23">
                <a:solidFill>
                  <a:srgbClr val="EB554D"/>
                </a:solidFill>
                <a:latin typeface="LMDDNP+MS-UIGothic"/>
                <a:cs typeface="LMDDNP+MS-UIGothic"/>
              </a:rPr>
              <a:t>疾病常</a:t>
            </a:r>
            <a:r>
              <a:rPr sz="5150">
                <a:solidFill>
                  <a:srgbClr val="EB554D"/>
                </a:solidFill>
                <a:latin typeface="SimSun"/>
                <a:cs typeface="SimSun"/>
              </a:rPr>
              <a:t>规</a:t>
            </a:r>
          </a:p>
          <a:p>
            <a:pPr marL="288671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LMDDNP+MS-UIGothic"/>
                <a:cs typeface="LMDDN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DGKDHL+PPOQVC+MicrosoftYaHei"/>
                <a:cs typeface="DGKDHL+PPOQVC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2729475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IFIWC+TTQCLP+ArialMT"/>
                <a:cs typeface="CIFIWC+TTQCL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境与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3738822" cy="2600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IFIWC+TTQCLP+ArialMT"/>
                <a:cs typeface="CIFIWC+TTQCL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重症患者的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估与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监测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IFIWC+TTQCLP+ArialMT"/>
                <a:cs typeface="CIFIWC+TTQCL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疾病的常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规护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IFIWC+TTQCLP+ArialMT"/>
                <a:cs typeface="CIFIWC+TTQCL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重症患者的心理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IFIWC+TTQCLP+ArialMT"/>
                <a:cs typeface="CIFIWC+TTQCL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重症患者的康复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71390" y="5373739"/>
            <a:ext cx="3227013" cy="9929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20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3050" spc="18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3050" spc="20">
                <a:solidFill>
                  <a:srgbClr val="EB554D"/>
                </a:solidFill>
                <a:latin typeface="LMDDNP+MS-UIGothic"/>
                <a:cs typeface="LMDDNP+MS-UIGothic"/>
              </a:rPr>
              <a:t>境与</a:t>
            </a:r>
            <a:r>
              <a:rPr sz="3050" spc="20">
                <a:solidFill>
                  <a:srgbClr val="EB554D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5664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的基本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70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病房布局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705" y="220763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划病床位置，确保患者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私和安静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2970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洁卫</a:t>
            </a:r>
            <a:r>
              <a:rPr sz="2000">
                <a:solidFill>
                  <a:srgbClr val="EB554D"/>
                </a:solidFill>
                <a:latin typeface="LMDDNP+MS-UIGothic"/>
                <a:cs typeface="LMDDNP+MS-UIGothic"/>
              </a:rPr>
              <a:t>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29705" y="34706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和消毒制度，保持病房空气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清新和物品清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29705" y="4376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温度和湿度控制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9705" y="480414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室内温度和湿度，提供舒适的康复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29705" y="514704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5664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09759" y="116893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呼吸机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47455" y="1648197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支持患者呼吸功能，确保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52205" y="199109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氧气供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和二氧化碳排出。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8055" y="26497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生命体征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监测仪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734" y="315822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患者的生命体征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数据，如心率、血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、呼</a:t>
            </a:r>
          </a:p>
          <a:p>
            <a:pPr marL="761999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吸等。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9759" y="412359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液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47455" y="458062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精确控制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液速度，确保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物安全有效地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5664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ICU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境管理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噪音控制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220763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境噪音，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患者提供安静的治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255053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光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线调节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347064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根据患者需求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室内光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光刺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381354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激。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4376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私保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00265" y="48041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尊重患者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私，采取措施保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患者个人和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信息的安全。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LMDDNP+MS-UIGothic"/>
                <a:cs typeface="LMDDNP+MS-UIGothic"/>
              </a:rPr>
              <a:t>重症患者的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50" spc="25">
                <a:solidFill>
                  <a:srgbClr val="EB554D"/>
                </a:solidFill>
                <a:latin typeface="LMDDNP+MS-UIGothic"/>
                <a:cs typeface="LMDDNP+MS-UIGothic"/>
              </a:rPr>
              <a:t>估与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患者入科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MDDNP+MS-UIGothic"/>
                <a:cs typeface="LMDDNP+MS-UIGothic"/>
              </a:rPr>
              <a:t>患者病史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了解患者既往病史、用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MDDNP+MS-UIGothic"/>
                <a:cs typeface="LMDDNP+MS-UIGothic"/>
              </a:rPr>
              <a:t>患者基本信息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史等。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29917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包括姓名、年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断等。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MDDNP+MS-UIGothic"/>
                <a:cs typeface="LMDDNP+MS-UIGothic"/>
              </a:rPr>
              <a:t>患者体格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察患者生命体征、意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肤情况等。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生命体征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7895" y="1333405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心率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60740" y="1333405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血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477895" y="182028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患者心率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估心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60740" y="182028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压变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估血液循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77895" y="216318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22985" y="480685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呼吸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05829" y="480685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LMDDNP+MS-UIGothic"/>
                <a:cs typeface="LMDDNP+MS-UIGothic"/>
              </a:rPr>
              <a:t>体温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22985" y="525626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率和深度，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021704" y="5256268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患者体温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防感染和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022985" y="559916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肺部功能。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记录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OOQWI+QQBJPJ+MicrosoftYaHei-Bold"/>
                <a:cs typeface="OOOQWI+QQBJP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OOQWI+QQBJPJ+MicrosoftYaHei-Bold"/>
                <a:cs typeface="OOOQWI+QQBJP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OOQWI+QQBJPJ+MicrosoftYaHei-Bold"/>
                <a:cs typeface="OOOQWI+QQBJP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患者病情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EB554D"/>
                </a:solidFill>
                <a:latin typeface="LMDDNP+MS-UIGothic"/>
                <a:cs typeface="LMDDNP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记录护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理操作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用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EB554D"/>
                </a:solidFill>
                <a:latin typeface="LMDDNP+MS-UIGothic"/>
                <a:cs typeface="LMDDNP+MS-UIGothic"/>
              </a:rPr>
              <a:t>情况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异常情况及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理措施。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记录护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理操作内容、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等信息。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名称、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量、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等信息，确保用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OOOQWI+QQBJPJ+MicrosoftYaHei-Bold"/>
                <a:cs typeface="OOOQWI+QQBJP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38320" y="5373739"/>
            <a:ext cx="409274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LMDDNP+MS-UIGothic"/>
                <a:cs typeface="LMDDNP+MS-UIGothic"/>
              </a:rPr>
              <a:t>常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见</a:t>
            </a:r>
            <a:r>
              <a:rPr sz="3050" spc="25">
                <a:solidFill>
                  <a:srgbClr val="EB554D"/>
                </a:solidFill>
                <a:latin typeface="LMDDNP+MS-UIGothic"/>
                <a:cs typeface="LMDDNP+MS-UIGothic"/>
              </a:rPr>
              <a:t>疾病的常</a:t>
            </a:r>
            <a:r>
              <a:rPr sz="3050" spc="25">
                <a:solidFill>
                  <a:srgbClr val="EB554D"/>
                </a:solidFill>
                <a:latin typeface="SimSun"/>
                <a:cs typeface="SimSun"/>
              </a:rPr>
              <a:t>规护</a:t>
            </a:r>
            <a:r>
              <a:rPr sz="305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呼吸系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疾病的常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规护</a:t>
            </a:r>
            <a:r>
              <a:rPr sz="3000">
                <a:solidFill>
                  <a:srgbClr val="EB554D"/>
                </a:solidFill>
                <a:latin typeface="LMDDNP+MS-UIGothic"/>
                <a:cs typeface="LMDDNP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65065" y="1442458"/>
            <a:ext cx="244576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：保持呼吸道通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60315" y="17853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呼吸功能、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防感染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90259" y="263526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DGKDHL+PPOQVC+MicrosoftYaHei"/>
                <a:cs typeface="DGKDHL+PPOQVC+MicrosoftYaHei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03615" y="2787388"/>
            <a:ext cx="25553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患者吸痰，保持呼吸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，防止痰液堵塞。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1664" y="289089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37025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DGKDHL+PPOQVC+MicrosoftYaHei"/>
                <a:cs typeface="DGKDHL+PPOQVC+MicrosoftYaHei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508240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DGKDHL+PPOQVC+MicrosoftYaHei"/>
                <a:cs typeface="DGKDHL+PPOQVC+MicrosoftYaHei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68790" y="472477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行无菌操作，定期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6575" y="49794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率、深度、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律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475990" y="500508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DGKDHL+PPOQVC+MicrosoftYaHei"/>
                <a:cs typeface="DGKDHL+PPOQVC+MicrosoftYaHei"/>
              </a:rPr>
              <a:t>04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313419" y="5005084"/>
            <a:ext cx="9864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DGKDHL+PPOQVC+MicrosoftYaHei"/>
                <a:cs typeface="DGKDHL+PPOQVC+MicrosoftYaHei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368790" y="5067672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患者翻身、拍背，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防肺部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46075" y="53223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及血氧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和度，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估呼吸功能。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10226040" y="54105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DDNP+MS-UIGothic"/>
                <a:cs typeface="LMDDNP+MS-UIGothic"/>
              </a:rPr>
              <a:t>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https://d.book118.com/797046052036006041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LMDDNP+MS-UIGothic</vt:lpstr>
      <vt:lpstr>OOOQWI+QQBJPJ+MicrosoftYaHei-Bold</vt:lpstr>
      <vt:lpstr>SimSun</vt:lpstr>
      <vt:lpstr>DGKDHL+PPOQVC+MicrosoftYaHei</vt:lpstr>
      <vt:lpstr>CIFIWC+TTQCLP+ArialMT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2024-09-13T23:14:14.489</cp:lastPrinted>
  <dcterms:created xsi:type="dcterms:W3CDTF">2024-09-13T15:14:14Z</dcterms:created>
  <dcterms:modified xsi:type="dcterms:W3CDTF">2024-09-13T15:14:15Z</dcterms:modified>
</cp:coreProperties>
</file>