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C7B1A1-2072-4868-BFFF-CA4A85061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1296D-5B91-4081-AF80-866A88E6A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E3FDF7-BB1F-4DF1-B85E-CE5BABF2F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39075E-37B8-4B9C-88C1-E145F0C184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C6C834-D8B2-429D-9BEC-AE7401829C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739723-C53B-4868-BEED-0B37EEB5DF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A4B626-F72A-4325-89B3-B089DD8E6E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423B6-0860-4ECA-A815-9BD6ED3F5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0A7A71-578A-4AF6-95DA-39BF8CA53F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517D18-54AA-4AEA-82A7-463DEA321B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007FF-16C7-4F07-BD7E-431E12142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051143136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胸痹护理查房ppt课件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胸痹护理查房概述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胸痹护理查房的目的与意义</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胸痹护理查房的流程与内容</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胸痹护理查房的实践与案例分析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胸痹护理查房的未来发展与展望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胸痹护理查房概述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42" b="28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胸痹是一种以胸部闷痛为主要表现的疾病，具有反复发作、迁延难愈的特点。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胸痹是指胸部闷痛或疼痛的疾病，常表现为阵发性或持续性疼痛，可伴有心悸、呼吸困难等症状。该病病程较长，容易反复发作，难以根治。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胸痹的定义与特点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胸痹的病因主要包括冠状动脉粥样硬化、心肌缺血、心肌梗死等，病理过程涉及血管痉挛、血栓形成、炎症反应等多种因素。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胸痹的主要病因是冠状动脉粥样硬化，导致心肌缺血、缺氧，引发疼痛。此外，心肌梗死、心脏神经官能症等也是胸痹的常见病因。病理过程方面，血管痉挛、血栓形成、炎症反应等均参与了胸痹的发生和发展。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胸痹的病因与病理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胸痹可分为稳定型和不稳定型两类，表现症状包括胸闷、胸痛、心悸等，严重时可出现心力衰竭和心律失常。</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稳定型胸痹表现为阵发性或持续性胸部闷痛或压迫感，通常在劳力或情绪激动时诱发，休息或药物治疗后可缓解。不稳定型胸痹则表现为在静息状态下或轻度劳力时即可出现心绞痛症状，且持续时间较长，不易缓解，严重时可出现急性心肌梗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胸痹的分类与表现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胸痹护理查房的目的与意义</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胸痹护理查房能够提高护理人员的专业知识和技能，确保患者得到高质量的护理服务。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通过查房，可以及时发现和解决护理过程中存在的问题，提高护理工作的准确性和有效性。</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胸痹护理查房能够促进护理人员之间的交流和合作，形成更好的团队协作氛围。</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通过查房，可以监督护理工作的执行情况，确保患者得到规范、安全的护理操作。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胸痹护理查房能够提高患者的安全意识和自我保护能力，减少意外事件的发生。</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胸痹护理查房能够及时发现患者的病情变化和潜在风险，采取有效措施保障患者的生命安全。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保障患者安全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50" r="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胸痹护理查房能够加强医护之间的沟通和协作，形成更好的医疗团队合作关系。</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通过查房，可以及时反馈患者的病情和护理情况，为医生的治疗提供更有价值的信息。</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胸痹护理查房能够提高医护人员对患者病情和治疗方案的了解，促进医护之间的理解和配合。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促进医护沟通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胸痹护理查房的流程与内容</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https://d.book118.com/797051143136006054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2024-09-29T02:25:43.385</cp:lastPrinted>
  <dcterms:created xsi:type="dcterms:W3CDTF">2024-09-28T18:25:43Z</dcterms:created>
  <dcterms:modified xsi:type="dcterms:W3CDTF">2024-09-28T18:25:45Z</dcterms:modified>
</cp:coreProperties>
</file>