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9144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496DFE-68A3-4436-BF8F-9A377BCC3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65C544-817E-42A7-87C2-76B0290797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250300-6898-4C88-A1AA-E2A5A06958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06F9B4-1CC2-45AB-86E5-3A344957B2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F5A487-20DD-4516-A3E1-7D87B3C6ED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40A043-50C6-45E6-99B3-2521DBA1F0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DB358E-D719-4452-AE07-82ACEEBC73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1EEA6F-A841-4388-A22B-84C617FFC1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05C9A7-7F7B-4365-B80C-93C1956259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B1031F-1E85-43DD-9912-86D4D4F083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18EE52-EDC1-4B22-9CC3-12435CBEA5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gradFill rotWithShape="0">
          <a:gsLst>
            <a:gs pos="0">
              <a:schemeClr val="bg1">
                <a:gamma/>
                <a:shade val="46275"/>
                <a:invGamma/>
              </a:schemeClr>
            </a:gs>
            <a:gs pos="100000">
              <a:schemeClr val="bg1"/>
            </a:gs>
          </a:gsLst>
          <a:lin ang="5400000" scaled="1"/>
        </a:gradFill>
      </p:bgPr>
    </p:bg>
    <p:spTree>
      <p:nvGrpSpPr>
        <p:cNvPr id="1" name=""/>
        <p:cNvGrpSpPr/>
        <p:nvPr/>
      </p:nvGrpSpPr>
      <p:grpSpPr/>
      <p:grpSp>
        <p:nvGrpSpPr>
          <p:cNvPr id="164866" name=""/>
          <p:cNvGrpSpPr/>
          <p:nvPr/>
        </p:nvGrpSpPr>
        <p:grpSpPr>
          <a:xfrm>
            <a:off x="-6350" y="20638"/>
            <a:ext cx="9144000" cy="6858000"/>
            <a:chExt cx="5760" cy="4320"/>
          </a:xfrm>
        </p:grpSpPr>
        <p:sp>
          <p:nvSpPr>
            <p:cNvPr id="164867" name=""/>
            <p:cNvSpPr/>
            <p:nvPr/>
          </p:nvSpPr>
          <p:spPr bwMode="hidden">
            <a:xfrm>
              <a:off x="0" y="3072"/>
              <a:ext cx="5760" cy="1248"/>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4868" name=""/>
            <p:cNvSpPr/>
            <p:nvPr/>
          </p:nvSpPr>
          <p:spPr bwMode="hidden">
            <a:xfrm>
              <a:off x="0" y="0"/>
              <a:ext cx="5760" cy="3072"/>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164869" name=""/>
          <p:cNvSpPr/>
          <p:nvPr/>
        </p:nvSpPr>
        <p:spPr bwMode="hidden">
          <a:xfrm>
            <a:off x="6242050" y="6269038"/>
            <a:ext cx="2895600" cy="609600"/>
          </a:xfrm>
          <a:custGeom>
            <a:rect l="l" t="t"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164870" name=""/>
          <p:cNvGrpSpPr/>
          <p:nvPr/>
        </p:nvGrpSpPr>
        <p:grpSpPr>
          <a:xfrm>
            <a:off x="-1588" y="6034088"/>
            <a:ext cx="7845425" cy="850900"/>
            <a:chOff x="0" y="3792"/>
            <a:chExt cx="4942" cy="536"/>
          </a:xfrm>
        </p:grpSpPr>
        <p:sp>
          <p:nvSpPr>
            <p:cNvPr id="164871" name=""/>
            <p:cNvSpPr/>
            <p:nvPr/>
          </p:nvSpPr>
          <p:spPr bwMode="ltGray">
            <a:xfrm>
              <a:off x="1488" y="3792"/>
              <a:ext cx="3240" cy="536"/>
            </a:xfrm>
            <a:custGeom>
              <a:rect l="l" t="t"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164872" name=""/>
            <p:cNvGrpSpPr/>
            <p:nvPr/>
          </p:nvGrpSpPr>
          <p:grpSpPr>
            <a:xfrm>
              <a:off x="2486" y="3792"/>
              <a:ext cx="2456" cy="536"/>
              <a:chOff x="2486" y="3792"/>
              <a:chExt cx="2456" cy="536"/>
            </a:xfrm>
          </p:grpSpPr>
          <p:sp>
            <p:nvSpPr>
              <p:cNvPr id="164873" name=""/>
              <p:cNvSpPr/>
              <p:nvPr/>
            </p:nvSpPr>
            <p:spPr bwMode="ltGray">
              <a:xfrm>
                <a:off x="3948" y="3799"/>
                <a:ext cx="994" cy="529"/>
              </a:xfrm>
              <a:custGeom>
                <a:rect l="l" t="t" r="r" b="b"/>
                <a:pathLst>
                  <a:path w="994" h="529">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592" y="527"/>
                    </a:lnTo>
                    <a:lnTo>
                      <a:pt x="994" y="529"/>
                    </a:lnTo>
                    <a:lnTo>
                      <a:pt x="828" y="473"/>
                    </a:lnTo>
                    <a:lnTo>
                      <a:pt x="636" y="373"/>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4874" name=""/>
              <p:cNvSpPr/>
              <p:nvPr/>
            </p:nvSpPr>
            <p:spPr bwMode="ltGray">
              <a:xfrm>
                <a:off x="2677" y="3792"/>
                <a:ext cx="186" cy="395"/>
              </a:xfrm>
              <a:custGeom>
                <a:rect l="l" t="t"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4875" name=""/>
              <p:cNvSpPr/>
              <p:nvPr/>
            </p:nvSpPr>
            <p:spPr bwMode="ltGray">
              <a:xfrm>
                <a:off x="3030" y="3893"/>
                <a:ext cx="378" cy="271"/>
              </a:xfrm>
              <a:custGeom>
                <a:rect l="l" t="t"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4876" name=""/>
              <p:cNvSpPr/>
              <p:nvPr/>
            </p:nvSpPr>
            <p:spPr bwMode="ltGray">
              <a:xfrm>
                <a:off x="3628" y="3866"/>
                <a:ext cx="155" cy="74"/>
              </a:xfrm>
              <a:custGeom>
                <a:rect l="l" t="t"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4877" name=""/>
              <p:cNvSpPr/>
              <p:nvPr/>
            </p:nvSpPr>
            <p:spPr bwMode="ltGray">
              <a:xfrm>
                <a:off x="2486" y="3859"/>
                <a:ext cx="42" cy="81"/>
              </a:xfrm>
              <a:custGeom>
                <a:rect l="l" t="t"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164878" name=""/>
            <p:cNvSpPr/>
            <p:nvPr/>
          </p:nvSpPr>
          <p:spPr bwMode="ltGray">
            <a:xfrm>
              <a:off x="0" y="3792"/>
              <a:ext cx="3976" cy="535"/>
            </a:xfrm>
            <a:custGeom>
              <a:rect l="l" t="t"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164879" name=""/>
          <p:cNvGrpSpPr/>
          <p:nvPr/>
        </p:nvGrpSpPr>
        <p:grpSpPr>
          <a:xfrm>
            <a:off x="627062" y="6021388"/>
            <a:ext cx="5684838" cy="849312"/>
            <a:chOff x="395" y="3793"/>
            <a:chExt cx="3581" cy="535"/>
          </a:xfrm>
        </p:grpSpPr>
        <p:sp>
          <p:nvSpPr>
            <p:cNvPr id="164880" name=""/>
            <p:cNvSpPr/>
            <p:nvPr/>
          </p:nvSpPr>
          <p:spPr>
            <a:xfrm>
              <a:off x="1196" y="3793"/>
              <a:ext cx="365" cy="291"/>
            </a:xfrm>
            <a:custGeom>
              <a:rect l="l" t="t"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4881" name=""/>
            <p:cNvSpPr/>
            <p:nvPr/>
          </p:nvSpPr>
          <p:spPr>
            <a:xfrm>
              <a:off x="1943" y="3829"/>
              <a:ext cx="2033" cy="499"/>
            </a:xfrm>
            <a:custGeom>
              <a:rect l="l" t="t" r="r" b="b"/>
              <a:pathLst>
                <a:path w="2032"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4882" name=""/>
            <p:cNvSpPr/>
            <p:nvPr/>
          </p:nvSpPr>
          <p:spPr>
            <a:xfrm>
              <a:off x="1830" y="3823"/>
              <a:ext cx="71" cy="61"/>
            </a:xfrm>
            <a:custGeom>
              <a:rect l="l" t="t"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4883" name=""/>
            <p:cNvSpPr/>
            <p:nvPr/>
          </p:nvSpPr>
          <p:spPr>
            <a:xfrm>
              <a:off x="855" y="3842"/>
              <a:ext cx="161" cy="164"/>
            </a:xfrm>
            <a:custGeom>
              <a:rect l="l" t="t"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4884" name=""/>
            <p:cNvSpPr/>
            <p:nvPr/>
          </p:nvSpPr>
          <p:spPr>
            <a:xfrm>
              <a:off x="706" y="3854"/>
              <a:ext cx="59" cy="61"/>
            </a:xfrm>
            <a:custGeom>
              <a:rect l="l" t="t"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4885" name=""/>
            <p:cNvSpPr/>
            <p:nvPr/>
          </p:nvSpPr>
          <p:spPr>
            <a:xfrm>
              <a:off x="395" y="3811"/>
              <a:ext cx="245" cy="207"/>
            </a:xfrm>
            <a:custGeom>
              <a:rect l="l" t="t"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164886" name=""/>
          <p:cNvSpPr/>
          <p:nvPr>
            <p:ph type="ctrTitle" sz="quarter"/>
          </p:nvPr>
        </p:nvSpPr>
        <p:spPr>
          <a:xfrm>
            <a:off x="457200" y="1447800"/>
            <a:ext cx="8229600" cy="1736725"/>
          </a:xfrm>
          <a:prstGeom prst="rect">
            <a:avLst/>
          </a:prstGeom>
          <a:noFill/>
          <a:ln>
            <a:noFill/>
            <a:miter lim="800000"/>
          </a:ln>
        </p:spPr>
        <p:txBody>
          <a:bodyPr anchor="ctr" anchorCtr="0">
            <a:noAutofit/>
          </a:bodyPr>
          <a:lstStyle>
            <a:lvl1pPr marL="0" indent="0" algn="ctr" defTabSz="914400" rtl="0" eaLnBrk="1" fontAlgn="base" hangingPunct="1">
              <a:lnSpc>
                <a:spcPct val="100000"/>
              </a:lnSpc>
              <a:spcBef>
                <a:spcPct val="0"/>
              </a:spcBef>
              <a:spcAft>
                <a:spcPct val="0"/>
              </a:spcAft>
              <a:buClrTx/>
              <a:buSzTx/>
              <a:buFontTx/>
              <a:buNone/>
              <a:defRPr kumimoji="0" lang="zh-CN" altLang="en-US" sz="5400" b="0" i="0" u="none" baseline="0">
                <a:solidFill>
                  <a:schemeClr val="tx2"/>
                </a:solidFill>
                <a:effectLst>
                  <a:outerShdw blurRad="38100" dist="38100" dir="2700000" algn="tl">
                    <a:schemeClr val="bg2"/>
                  </a:outerShdw>
                </a:effectLst>
                <a:latin typeface="Arial"/>
                <a:ea typeface="宋体" pitchFamily="2" charset="-122"/>
              </a:defRPr>
            </a:lvl1pPr>
          </a:lstStyle>
          <a:p>
            <a:pPr lvl="0"/>
            <a:r>
              <a:t>单击此处编辑母版标题样式</a:t>
            </a:r>
          </a:p>
        </p:txBody>
      </p:sp>
      <p:sp>
        <p:nvSpPr>
          <p:cNvPr id="164887" name=""/>
          <p:cNvSpPr/>
          <p:nvPr>
            <p:ph type="subTitle" sz="quarter" idx="1"/>
          </p:nvPr>
        </p:nvSpPr>
        <p:spPr>
          <a:xfrm>
            <a:off x="1371600" y="34290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tx2"/>
              </a:buClr>
              <a:buSzTx/>
              <a:buFontTx/>
              <a:buNone/>
              <a:defRPr kumimoji="0" lang="zh-CN" altLang="en-US" sz="3200" b="0" i="0" u="none" baseline="0">
                <a:solidFill>
                  <a:schemeClr val="tx1"/>
                </a:solidFill>
                <a:effectLst>
                  <a:outerShdw blurRad="38100" dist="38100" dir="2700000" algn="tl">
                    <a:schemeClr val="bg2"/>
                  </a:outerShdw>
                </a:effectLst>
                <a:latin typeface="Arial"/>
                <a:ea typeface="宋体" pitchFamily="2" charset="-122"/>
              </a:defRPr>
            </a:lvl1pPr>
            <a:lvl2pPr marL="457200" indent="0" algn="ctr" defTabSz="914400" rtl="0" eaLnBrk="1" fontAlgn="base" hangingPunct="1">
              <a:lnSpc>
                <a:spcPct val="100000"/>
              </a:lnSpc>
              <a:spcBef>
                <a:spcPct val="20000"/>
              </a:spcBef>
              <a:spcAft>
                <a:spcPct val="0"/>
              </a:spcAft>
              <a:buClrTx/>
              <a:buSzTx/>
              <a:buFontTx/>
              <a:buNone/>
              <a:defRPr kumimoji="0" lang="zh-CN" altLang="en-US" sz="2800" b="0" i="0" u="none" baseline="0">
                <a:solidFill>
                  <a:schemeClr val="tx1"/>
                </a:solidFill>
                <a:latin typeface="Arial"/>
                <a:ea typeface="宋体" pitchFamily="2" charset="-122"/>
              </a:defRPr>
            </a:lvl2pPr>
            <a:lvl3pPr marL="914400" indent="0" algn="ctr" defTabSz="914400" rtl="0" eaLnBrk="1" fontAlgn="base" hangingPunct="1">
              <a:lnSpc>
                <a:spcPct val="100000"/>
              </a:lnSpc>
              <a:spcBef>
                <a:spcPct val="20000"/>
              </a:spcBef>
              <a:spcAft>
                <a:spcPct val="0"/>
              </a:spcAft>
              <a:buClr>
                <a:schemeClr val="tx2"/>
              </a:buClr>
              <a:buSzTx/>
              <a:buFontTx/>
              <a:buNone/>
              <a:defRPr kumimoji="0" lang="zh-CN" altLang="en-US" sz="2400" b="0" i="0" u="none" baseline="0">
                <a:solidFill>
                  <a:schemeClr val="tx1"/>
                </a:solidFill>
                <a:latin typeface="Arial"/>
                <a:ea typeface="宋体" pitchFamily="2" charset="-122"/>
              </a:defRPr>
            </a:lvl3pPr>
            <a:lvl4pPr marL="1371600" indent="0" algn="ctr" defTabSz="914400" rtl="0" eaLnBrk="1" fontAlgn="base" hangingPunct="1">
              <a:lnSpc>
                <a:spcPct val="100000"/>
              </a:lnSpc>
              <a:spcBef>
                <a:spcPct val="20000"/>
              </a:spcBef>
              <a:spcAft>
                <a:spcPct val="0"/>
              </a:spcAft>
              <a:buClrTx/>
              <a:buSzTx/>
              <a:buFontTx/>
              <a:buNone/>
              <a:defRPr kumimoji="0" lang="zh-CN" altLang="en-US" sz="2000" b="0" i="0" u="none" baseline="0">
                <a:solidFill>
                  <a:schemeClr val="tx1"/>
                </a:solidFill>
                <a:latin typeface="Arial"/>
                <a:ea typeface="宋体" pitchFamily="2" charset="-122"/>
              </a:defRPr>
            </a:lvl4pPr>
            <a:lvl5pPr marL="1828800" indent="0" algn="ctr" defTabSz="914400" rtl="0" eaLnBrk="1" fontAlgn="base" hangingPunct="1">
              <a:lnSpc>
                <a:spcPct val="100000"/>
              </a:lnSpc>
              <a:spcBef>
                <a:spcPct val="20000"/>
              </a:spcBef>
              <a:spcAft>
                <a:spcPct val="0"/>
              </a:spcAft>
              <a:buClr>
                <a:schemeClr val="tx2"/>
              </a:buClr>
              <a:buSzTx/>
              <a:buFontTx/>
              <a:buNone/>
              <a:defRPr kumimoji="0" lang="zh-CN" altLang="en-US" sz="2000" b="0" i="0" u="none" baseline="0">
                <a:solidFill>
                  <a:schemeClr val="tx1"/>
                </a:solidFill>
                <a:latin typeface="Arial"/>
                <a:ea typeface="宋体" pitchFamily="2" charset="-122"/>
              </a:defRPr>
            </a:lvl5pPr>
          </a:lstStyle>
          <a:p>
            <a:pPr lvl="0"/>
            <a:r>
              <a:t>单击此处编辑母版副标题样式</a:t>
            </a:r>
          </a:p>
        </p:txBody>
      </p:sp>
      <p:sp>
        <p:nvSpPr>
          <p:cNvPr id="164888" name=""/>
          <p:cNvSpPr/>
          <p:nvPr>
            <p:ph type="dt" sz="quarter" idx="2"/>
          </p:nvPr>
        </p:nvSpPr>
        <p:spPr>
          <a:xfrm>
            <a:off x="457200" y="6248400"/>
            <a:ext cx="2133600" cy="457200"/>
          </a:xfrm>
          <a:prstGeom prst="rect">
            <a:avLst/>
          </a:prstGeom>
          <a:noFill/>
          <a:ln>
            <a:noFill/>
            <a:miter lim="800000"/>
          </a:ln>
        </p:spPr>
        <p:txBody>
          <a:bodyPr anchor="b" anchorCtr="0"/>
          <a:lstStyle/>
          <a:p>
            <a:pPr lvl="0"/>
            <a:endParaRPr sz="1200">
              <a:effectLst>
                <a:outerShdw blurRad="38100" dist="38100" dir="2700000" algn="tl">
                  <a:schemeClr val="bg2"/>
                </a:outerShdw>
              </a:effectLst>
            </a:endParaRPr>
          </a:p>
        </p:txBody>
      </p:sp>
      <p:sp>
        <p:nvSpPr>
          <p:cNvPr id="164889" name=""/>
          <p:cNvSpPr/>
          <p:nvPr>
            <p:ph type="sldNum" sz="quarter" idx="4"/>
          </p:nvPr>
        </p:nvSpPr>
        <p:spPr>
          <a:xfrm>
            <a:off x="6553200" y="6248400"/>
            <a:ext cx="2133600" cy="457200"/>
          </a:xfrm>
          <a:prstGeom prst="rect">
            <a:avLst/>
          </a:prstGeom>
          <a:noFill/>
          <a:ln>
            <a:noFill/>
            <a:miter lim="800000"/>
          </a:ln>
        </p:spPr>
        <p:txBody>
          <a:bodyPr anchor="b" anchorCtr="0"/>
          <a:lstStyle/>
          <a:p>
            <a:pPr lvl="0" algn="r"/>
            <a:fld id="{3C4F7F50-F09C-4C30-91C3-FE6F5AF88825}" type="slidenum">
              <a:rPr sz="1200">
                <a:effectLst>
                  <a:outerShdw blurRad="38100" dist="38100" dir="2700000" algn="tl">
                    <a:schemeClr val="bg2"/>
                  </a:outerShdw>
                </a:effectLst>
              </a:rPr>
              <a:t>*</a:t>
            </a:fld>
            <a:endParaRPr sz="1200">
              <a:effectLst>
                <a:outerShdw blurRad="38100" dist="38100" dir="2700000" algn="tl">
                  <a:schemeClr val="bg2"/>
                </a:outerShdw>
              </a:effectLst>
            </a:endParaRPr>
          </a:p>
        </p:txBody>
      </p:sp>
      <p:sp>
        <p:nvSpPr>
          <p:cNvPr id="164890" name=""/>
          <p:cNvSpPr/>
          <p:nvPr>
            <p:ph type="ftr" sz="quarter" idx="3"/>
          </p:nvPr>
        </p:nvSpPr>
        <p:spPr>
          <a:xfrm>
            <a:off x="3124200" y="6248400"/>
            <a:ext cx="2895600" cy="457200"/>
          </a:xfrm>
          <a:prstGeom prst="rect">
            <a:avLst/>
          </a:prstGeom>
          <a:noFill/>
          <a:ln>
            <a:noFill/>
            <a:miter lim="800000"/>
          </a:ln>
        </p:spPr>
        <p:txBody>
          <a:bodyPr anchor="b" anchorCtr="0"/>
          <a:lstStyle/>
          <a:p>
            <a:pPr lvl="0" algn="ctr"/>
            <a:fld id="{778A226D-08C2-4EAE-B0A4-723821A46269}"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Tree>
  </p:cSld>
  <p:clrMapOvr>
    <a:masterClrMapping/>
  </p:clrMapOvr>
  <p:transition spd="med">
    <p:random/>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Date Placeholder 2"/>
          <p:cNvSpPr>
            <a:spLocks noGrp="1"/>
          </p:cNvSpPr>
          <p:nvPr>
            <p:ph type="dt" sz="half" idx="1"/>
          </p:nvPr>
        </p:nvSpPr>
        <p:spPr/>
        <p:txBody>
          <a:bodyPr/>
          <a:lstStyle/>
          <a:p>
            <a:pPr lvl="0"/>
            <a:endParaRPr sz="1200">
              <a:effectLst>
                <a:outerShdw blurRad="38100" dist="38100" dir="2700000" algn="tl">
                  <a:schemeClr val="bg2"/>
                </a:outerShdw>
              </a:effectLst>
            </a:endParaRPr>
          </a:p>
        </p:txBody>
      </p:sp>
      <p:sp>
        <p:nvSpPr>
          <p:cNvPr id="4" name="Footer Placeholder 3"/>
          <p:cNvSpPr>
            <a:spLocks noGrp="1"/>
          </p:cNvSpPr>
          <p:nvPr>
            <p:ph type="ftr" sz="quarter" idx="2"/>
          </p:nvPr>
        </p:nvSpPr>
        <p:spPr/>
        <p:txBody>
          <a:bodyPr/>
          <a:lstStyle/>
          <a:p>
            <a:pPr lvl="0" algn="ctr"/>
            <a:fld id="{CF7CFFC9-23B8-4372-99EE-0C752806144D}"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5" name="Slide Number Placeholder 4"/>
          <p:cNvSpPr>
            <a:spLocks noGrp="1"/>
          </p:cNvSpPr>
          <p:nvPr>
            <p:ph type="sldNum" sz="quarter" idx="3"/>
          </p:nvPr>
        </p:nvSpPr>
        <p:spPr/>
        <p:txBody>
          <a:bodyPr/>
          <a:lstStyle/>
          <a:p>
            <a:pPr lvl="0" algn="r"/>
            <a:fld id="{93AE1883-0942-4AA3-9DB2-9C7C3A0314B1}" type="slidenum">
              <a:rPr sz="1200">
                <a:effectLst>
                  <a:outerShdw blurRad="38100" dist="38100" dir="2700000" algn="tl">
                    <a:schemeClr val="bg2"/>
                  </a:outerShdw>
                </a:effectLst>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5" name="Footer Placeholder 4"/>
          <p:cNvSpPr>
            <a:spLocks noGrp="1"/>
          </p:cNvSpPr>
          <p:nvPr>
            <p:ph type="ftr" sz="quarter" idx="3"/>
          </p:nvPr>
        </p:nvSpPr>
        <p:spPr/>
        <p:txBody>
          <a:bodyPr/>
          <a:lstStyle/>
          <a:p>
            <a:pPr lvl="0" algn="ctr"/>
            <a:fld id="{A78905B7-92CC-40D4-9228-8C8E1375F876}"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6" name="Slide Number Placeholder 5"/>
          <p:cNvSpPr>
            <a:spLocks noGrp="1"/>
          </p:cNvSpPr>
          <p:nvPr>
            <p:ph type="sldNum" sz="quarter" idx="4"/>
          </p:nvPr>
        </p:nvSpPr>
        <p:spPr/>
        <p:txBody>
          <a:bodyPr/>
          <a:lstStyle/>
          <a:p>
            <a:pPr lvl="0" algn="r"/>
            <a:fld id="{93AE1883-0942-4AA3-9DB2-9C7C3A0314B1}" type="slidenum">
              <a:rPr sz="1200">
                <a:effectLst>
                  <a:outerShdw blurRad="38100" dist="38100" dir="2700000" algn="tl">
                    <a:schemeClr val="bg2"/>
                  </a:outerShdw>
                </a:effectLst>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1">
                <a:gamma/>
                <a:shade val="46275"/>
                <a:invGamma/>
              </a:schemeClr>
            </a:gs>
            <a:gs pos="100000">
              <a:schemeClr val="bg1"/>
            </a:gs>
          </a:gsLst>
          <a:lin ang="5400000" scaled="1"/>
        </a:gradFill>
      </p:bgPr>
    </p:bg>
    <p:spTree>
      <p:nvGrpSpPr>
        <p:cNvPr id="1" name=""/>
        <p:cNvGrpSpPr/>
        <p:nvPr/>
      </p:nvGrpSpPr>
      <p:grpSpPr/>
      <p:grpSp>
        <p:nvGrpSpPr>
          <p:cNvPr id="163842" name=""/>
          <p:cNvGrpSpPr/>
          <p:nvPr/>
        </p:nvGrpSpPr>
        <p:grpSpPr>
          <a:xfrm>
            <a:off x="0" y="0"/>
            <a:ext cx="9144000" cy="6858000"/>
            <a:chExt cx="5760" cy="4320"/>
          </a:xfrm>
        </p:grpSpPr>
        <p:sp>
          <p:nvSpPr>
            <p:cNvPr id="163843" name=""/>
            <p:cNvSpPr/>
            <p:nvPr/>
          </p:nvSpPr>
          <p:spPr bwMode="hidden">
            <a:xfrm>
              <a:off x="0" y="3072"/>
              <a:ext cx="5760" cy="1248"/>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3844" name=""/>
            <p:cNvSpPr/>
            <p:nvPr/>
          </p:nvSpPr>
          <p:spPr bwMode="hidden">
            <a:xfrm>
              <a:off x="0" y="0"/>
              <a:ext cx="5760" cy="3072"/>
            </a:xfrm>
            <a:custGeom>
              <a:rect l="l" t="t"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163845" name=""/>
          <p:cNvSpPr/>
          <p:nvPr/>
        </p:nvSpPr>
        <p:spPr bwMode="hidden">
          <a:xfrm>
            <a:off x="6248400" y="6262688"/>
            <a:ext cx="2895600" cy="609600"/>
          </a:xfrm>
          <a:custGeom>
            <a:rect l="l" t="t"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163846" name=""/>
          <p:cNvGrpSpPr/>
          <p:nvPr/>
        </p:nvGrpSpPr>
        <p:grpSpPr>
          <a:xfrm>
            <a:off x="0" y="6019800"/>
            <a:ext cx="7848600" cy="857250"/>
            <a:chOff x="0" y="3792"/>
            <a:chExt cx="4944" cy="540"/>
          </a:xfrm>
        </p:grpSpPr>
        <p:sp>
          <p:nvSpPr>
            <p:cNvPr id="163847" name=""/>
            <p:cNvSpPr/>
            <p:nvPr/>
          </p:nvSpPr>
          <p:spPr bwMode="ltGray">
            <a:xfrm>
              <a:off x="1488" y="3792"/>
              <a:ext cx="3240" cy="536"/>
            </a:xfrm>
            <a:custGeom>
              <a:rect l="l" t="t"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nvGrpSpPr>
            <p:cNvPr id="163848" name=""/>
            <p:cNvGrpSpPr/>
            <p:nvPr/>
          </p:nvGrpSpPr>
          <p:grpSpPr>
            <a:xfrm>
              <a:off x="2486" y="3792"/>
              <a:ext cx="2458" cy="540"/>
              <a:chOff x="2486" y="3792"/>
              <a:chExt cx="2458" cy="540"/>
            </a:xfrm>
          </p:grpSpPr>
          <p:sp>
            <p:nvSpPr>
              <p:cNvPr id="163849" name=""/>
              <p:cNvSpPr/>
              <p:nvPr/>
            </p:nvSpPr>
            <p:spPr bwMode="ltGray">
              <a:xfrm>
                <a:off x="3948" y="3799"/>
                <a:ext cx="996" cy="533"/>
              </a:xfrm>
              <a:custGeom>
                <a:rect l="l" t="t" r="r" b="b"/>
                <a:pathLst>
                  <a:path w="996" h="533">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612" y="533"/>
                    </a:lnTo>
                    <a:lnTo>
                      <a:pt x="996" y="529"/>
                    </a:lnTo>
                    <a:lnTo>
                      <a:pt x="828" y="473"/>
                    </a:lnTo>
                    <a:lnTo>
                      <a:pt x="636" y="373"/>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3850" name=""/>
              <p:cNvSpPr/>
              <p:nvPr/>
            </p:nvSpPr>
            <p:spPr bwMode="ltGray">
              <a:xfrm>
                <a:off x="2677" y="3792"/>
                <a:ext cx="186" cy="395"/>
              </a:xfrm>
              <a:custGeom>
                <a:rect l="l" t="t"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3851" name=""/>
              <p:cNvSpPr/>
              <p:nvPr/>
            </p:nvSpPr>
            <p:spPr bwMode="ltGray">
              <a:xfrm>
                <a:off x="3030" y="3893"/>
                <a:ext cx="378" cy="271"/>
              </a:xfrm>
              <a:custGeom>
                <a:rect l="l" t="t"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3852" name=""/>
              <p:cNvSpPr/>
              <p:nvPr/>
            </p:nvSpPr>
            <p:spPr bwMode="ltGray">
              <a:xfrm>
                <a:off x="3628" y="3866"/>
                <a:ext cx="155" cy="74"/>
              </a:xfrm>
              <a:custGeom>
                <a:rect l="l" t="t"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3853" name=""/>
              <p:cNvSpPr/>
              <p:nvPr/>
            </p:nvSpPr>
            <p:spPr bwMode="ltGray">
              <a:xfrm>
                <a:off x="2486" y="3859"/>
                <a:ext cx="42" cy="81"/>
              </a:xfrm>
              <a:custGeom>
                <a:rect l="l" t="t"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163854" name=""/>
            <p:cNvSpPr/>
            <p:nvPr/>
          </p:nvSpPr>
          <p:spPr bwMode="ltGray">
            <a:xfrm>
              <a:off x="0" y="3792"/>
              <a:ext cx="3976" cy="535"/>
            </a:xfrm>
            <a:custGeom>
              <a:rect l="l" t="t"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grpSp>
        <p:nvGrpSpPr>
          <p:cNvPr id="163855" name=""/>
          <p:cNvGrpSpPr/>
          <p:nvPr/>
        </p:nvGrpSpPr>
        <p:grpSpPr>
          <a:xfrm>
            <a:off x="627062" y="6021388"/>
            <a:ext cx="5684838" cy="849312"/>
            <a:chOff x="395" y="3793"/>
            <a:chExt cx="3581" cy="535"/>
          </a:xfrm>
        </p:grpSpPr>
        <p:sp>
          <p:nvSpPr>
            <p:cNvPr id="163856" name=""/>
            <p:cNvSpPr/>
            <p:nvPr/>
          </p:nvSpPr>
          <p:spPr>
            <a:xfrm>
              <a:off x="1196" y="3793"/>
              <a:ext cx="365" cy="291"/>
            </a:xfrm>
            <a:custGeom>
              <a:rect l="l" t="t"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3857" name=""/>
            <p:cNvSpPr/>
            <p:nvPr/>
          </p:nvSpPr>
          <p:spPr>
            <a:xfrm>
              <a:off x="1943" y="3829"/>
              <a:ext cx="2033" cy="499"/>
            </a:xfrm>
            <a:custGeom>
              <a:rect l="l" t="t" r="r" b="b"/>
              <a:pathLst>
                <a:path w="2032"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3858" name=""/>
            <p:cNvSpPr/>
            <p:nvPr/>
          </p:nvSpPr>
          <p:spPr>
            <a:xfrm>
              <a:off x="1830" y="3823"/>
              <a:ext cx="71" cy="61"/>
            </a:xfrm>
            <a:custGeom>
              <a:rect l="l" t="t"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3859" name=""/>
            <p:cNvSpPr/>
            <p:nvPr/>
          </p:nvSpPr>
          <p:spPr>
            <a:xfrm>
              <a:off x="855" y="3842"/>
              <a:ext cx="161" cy="164"/>
            </a:xfrm>
            <a:custGeom>
              <a:rect l="l" t="t"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3860" name=""/>
            <p:cNvSpPr/>
            <p:nvPr/>
          </p:nvSpPr>
          <p:spPr>
            <a:xfrm>
              <a:off x="706" y="3854"/>
              <a:ext cx="59" cy="61"/>
            </a:xfrm>
            <a:custGeom>
              <a:rect l="l" t="t"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sp>
          <p:nvSpPr>
            <p:cNvPr id="163861" name=""/>
            <p:cNvSpPr/>
            <p:nvPr/>
          </p:nvSpPr>
          <p:spPr>
            <a:xfrm>
              <a:off x="395" y="3811"/>
              <a:ext cx="245" cy="207"/>
            </a:xfrm>
            <a:custGeom>
              <a:rect l="l" t="t"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p:txBody>
        </p:sp>
      </p:grpSp>
      <p:sp>
        <p:nvSpPr>
          <p:cNvPr id="163862" name=""/>
          <p:cNvSpPr/>
          <p:nvPr>
            <p:ph type="title"/>
          </p:nvPr>
        </p:nvSpPr>
        <p:spPr>
          <a:xfrm>
            <a:off x="457200" y="228600"/>
            <a:ext cx="82296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pitchFamily="2" charset="-122"/>
              </a:defRPr>
            </a:lvl1pPr>
          </a:lstStyle>
          <a:p>
            <a:pPr lvl="0"/>
            <a:r>
              <a:t>单击此处编辑母版标题样式</a:t>
            </a:r>
          </a:p>
        </p:txBody>
      </p:sp>
      <p:sp>
        <p:nvSpPr>
          <p:cNvPr id="163863" name=""/>
          <p:cNvSpPr/>
          <p:nvPr>
            <p:ph type="body" idx="1"/>
          </p:nvPr>
        </p:nvSpPr>
        <p:spPr>
          <a:xfrm>
            <a:off x="457200" y="1600200"/>
            <a:ext cx="8229600" cy="4495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63864" name=""/>
          <p:cNvSpPr/>
          <p:nvPr>
            <p:ph type="dt" sz="half" idx="2"/>
          </p:nvPr>
        </p:nvSpPr>
        <p:spPr>
          <a:xfrm>
            <a:off x="457200" y="6248400"/>
            <a:ext cx="2133600" cy="457200"/>
          </a:xfrm>
          <a:prstGeom prst="rect">
            <a:avLst/>
          </a:prstGeom>
          <a:noFill/>
          <a:ln>
            <a:noFill/>
            <a:miter lim="800000"/>
          </a:ln>
        </p:spPr>
        <p:txBody>
          <a:bodyPr anchor="b"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endParaRPr sz="1200">
              <a:effectLst>
                <a:outerShdw blurRad="38100" dist="38100" dir="2700000" algn="tl">
                  <a:schemeClr val="bg2"/>
                </a:outerShdw>
              </a:effectLst>
            </a:endParaRPr>
          </a:p>
        </p:txBody>
      </p:sp>
      <p:sp>
        <p:nvSpPr>
          <p:cNvPr id="163865" name=""/>
          <p:cNvSpPr/>
          <p:nvPr>
            <p:ph type="ftr" sz="quarter" idx="3"/>
          </p:nvPr>
        </p:nvSpPr>
        <p:spPr>
          <a:xfrm>
            <a:off x="3124200" y="6248400"/>
            <a:ext cx="2895600" cy="457200"/>
          </a:xfrm>
          <a:prstGeom prst="rect">
            <a:avLst/>
          </a:prstGeom>
          <a:noFill/>
          <a:ln>
            <a:noFill/>
            <a:miter lim="800000"/>
          </a:ln>
        </p:spPr>
        <p:txBody>
          <a:bodyPr anchor="b"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ctr"/>
            <a:fld id="{356167E7-90F6-4561-9341-6D6404E64FE6}"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163866" name=""/>
          <p:cNvSpPr/>
          <p:nvPr>
            <p:ph type="sldNum" sz="quarter" idx="4"/>
          </p:nvPr>
        </p:nvSpPr>
        <p:spPr>
          <a:xfrm>
            <a:off x="6553200" y="6248400"/>
            <a:ext cx="2133600" cy="457200"/>
          </a:xfrm>
          <a:prstGeom prst="rect">
            <a:avLst/>
          </a:prstGeom>
          <a:noFill/>
          <a:ln>
            <a:noFill/>
            <a:miter lim="800000"/>
          </a:ln>
        </p:spPr>
        <p:txBody>
          <a:bodyPr anchor="b" anchorCtr="0"/>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Pr lvl="0" algn="r"/>
            <a:fld id="{2159F67F-AE4E-4DED-8DD6-C17FB9D4ED36}" type="slidenum">
              <a:rPr sz="1200">
                <a:effectLst>
                  <a:outerShdw blurRad="38100" dist="38100" dir="2700000" algn="tl">
                    <a:schemeClr val="bg2"/>
                  </a:outerShdw>
                </a:effectLst>
              </a:rPr>
              <a:t>*</a:t>
            </a:fld>
            <a:endParaRPr sz="1200">
              <a:effectLst>
                <a:outerShdw blurRad="38100" dist="38100" dir="2700000" algn="tl">
                  <a:schemeClr val="bg2"/>
                </a:outerShdw>
              </a:effectLst>
            </a:endParaRPr>
          </a:p>
        </p:txBody>
      </p:sp>
    </p:spTree>
  </p:cSld>
  <p:clrMap bg1="dk1" tx1="lt1" bg2="dk2" tx2="lt2" accent1="accent1" accent2="accent2" accent3="accent3" accent4="accent4" accent5="accent5" accent6="accent6" hlink="hlink" folHlink="folHlink"/>
  <p:sldLayoutIdLst>
    <p:sldLayoutId id="2147483660" r:id="rId1"/>
    <p:sldLayoutId id="2147483722" r:id="rId2"/>
    <p:sldLayoutId id="2147483723" r:id="rId3"/>
  </p:sldLayoutIdLst>
  <p:transition spd="med">
    <p:random/>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effectLst>
            <a:outerShdw blurRad="38100" dist="38100" dir="2700000" algn="tl">
              <a:schemeClr val="bg2"/>
            </a:outerShdw>
          </a:effectLst>
          <a:latin typeface="Arial"/>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tx2"/>
        </a:buClr>
        <a:buSzTx/>
        <a:buFontTx/>
        <a:buChar char="•"/>
        <a:defRPr kumimoji="0"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sz="2000" b="0" i="0" u="none" baseline="0">
          <a:solidFill>
            <a:schemeClr val="tx1"/>
          </a:solidFill>
          <a:latin typeface="Arial"/>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051162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title"/>
          </p:nvPr>
        </p:nvSpPr>
        <p:spPr>
          <a:xfrm>
            <a:off x="468312" y="1773238"/>
            <a:ext cx="8207375" cy="316865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pitchFamily="2" charset="-122"/>
              </a:defRPr>
            </a:lvl1pPr>
          </a:lstStyle>
          <a:p>
            <a:pPr lvl="0"/>
            <a:r>
              <a:rPr sz="7000" b="1">
                <a:ea typeface="华文隶书" pitchFamily="2" charset="-122"/>
              </a:rPr>
              <a:t>武汉大学测绘学院</a:t>
            </a:r>
            <a:br>
              <a:rPr sz="7000" b="1">
                <a:ea typeface="华文隶书" pitchFamily="2" charset="-122"/>
              </a:rPr>
            </a:br>
            <a:br>
              <a:rPr sz="7000" b="1"/>
            </a:br>
            <a:r>
              <a:rPr sz="7000" b="1">
                <a:ea typeface="华文隶书" pitchFamily="2" charset="-122"/>
              </a:rPr>
              <a:t>毕业论文</a:t>
            </a:r>
            <a:endParaRPr sz="7000" b="1">
              <a:ea typeface="华文隶书" pitchFamily="2" charset="-122"/>
            </a:endParaRPr>
          </a:p>
        </p:txBody>
      </p:sp>
      <p:sp>
        <p:nvSpPr>
          <p:cNvPr id="2051" name="Date Placeholder 2"/>
          <p:cNvSpPr>
            <a:spLocks noGrp="1"/>
          </p:cNvSpPr>
          <p:nvPr>
            <p:ph type="dt" sz="half" idx="1"/>
          </p:nvPr>
        </p:nvSpPr>
        <p:spPr/>
        <p:txBody>
          <a:bodyPr/>
          <a:lstStyle/>
          <a:p>
            <a:pPr lvl="0"/>
            <a:endParaRPr sz="1200">
              <a:effectLst>
                <a:outerShdw blurRad="38100" dist="38100" dir="2700000" algn="tl">
                  <a:schemeClr val="bg2"/>
                </a:outerShdw>
              </a:effectLst>
            </a:endParaRPr>
          </a:p>
        </p:txBody>
      </p:sp>
      <p:sp>
        <p:nvSpPr>
          <p:cNvPr id="2052" name="Footer Placeholder 3"/>
          <p:cNvSpPr>
            <a:spLocks noGrp="1"/>
          </p:cNvSpPr>
          <p:nvPr>
            <p:ph type="ftr" sz="quarter" idx="2"/>
          </p:nvPr>
        </p:nvSpPr>
        <p:spPr/>
        <p:txBody>
          <a:bodyPr/>
          <a:lstStyle/>
          <a:p>
            <a:pPr lvl="0" algn="ctr"/>
            <a:fld id="{C80ABB1E-EE52-4385-AB87-AE15831EE931}"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2053" name="TextBox 2052"/>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武汉大学测绘学院毕业论共43页，您现在浏览的是第1页!</a:t>
            </a:r>
          </a:p>
        </p:txBody>
      </p:sp>
    </p:spTree>
  </p:cSld>
  <p:clrMapOvr>
    <a:masterClrMapping/>
  </p:clrMapOvr>
  <p:transition spd="med">
    <p:random/>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
          <p:cNvSpPr/>
          <p:nvPr>
            <p:ph type="ctrTitle"/>
          </p:nvPr>
        </p:nvSpPr>
        <p:spPr>
          <a:xfrm>
            <a:off x="611188" y="1196975"/>
            <a:ext cx="7345362" cy="1439862"/>
          </a:xfrm>
          <a:prstGeom prst="rect">
            <a:avLst/>
          </a:prstGeom>
          <a:noFill/>
          <a:ln>
            <a:miter lim="800000"/>
          </a:ln>
        </p:spPr>
        <p:txBody>
          <a:bodyPr anchor="ctr" anchorCtr="0"/>
          <a:lstStyle/>
          <a:p>
            <a:pPr lvl="0"/>
            <a:r>
              <a:rPr sz="5000" b="1">
                <a:ea typeface="华文行楷" pitchFamily="2" charset="-122"/>
              </a:rPr>
              <a:t>测绘监理在大面积</a:t>
            </a:r>
            <a:br>
              <a:rPr sz="5000" b="1">
                <a:ea typeface="华文行楷" pitchFamily="2" charset="-122"/>
              </a:rPr>
            </a:br>
            <a:r>
              <a:rPr sz="5000" b="1">
                <a:ea typeface="华文行楷" pitchFamily="2" charset="-122"/>
              </a:rPr>
              <a:t>数字化测图中的应用</a:t>
            </a:r>
            <a:endParaRPr sz="5000" b="1">
              <a:latin typeface="华文行楷" pitchFamily="2" charset="-122"/>
              <a:ea typeface="华文行楷" pitchFamily="2" charset="-122"/>
            </a:endParaRPr>
          </a:p>
        </p:txBody>
      </p:sp>
      <p:sp>
        <p:nvSpPr>
          <p:cNvPr id="4100" name=""/>
          <p:cNvSpPr/>
          <p:nvPr>
            <p:ph type="subTitle" idx="1"/>
          </p:nvPr>
        </p:nvSpPr>
        <p:spPr>
          <a:xfrm>
            <a:off x="2268538" y="3357562"/>
            <a:ext cx="3889375" cy="1727200"/>
          </a:xfrm>
          <a:prstGeom prst="rect">
            <a:avLst/>
          </a:prstGeom>
          <a:noFill/>
          <a:ln>
            <a:miter lim="800000"/>
          </a:ln>
        </p:spPr>
        <p:txBody>
          <a:bodyPr/>
          <a:lstStyle/>
          <a:p>
            <a:pPr lvl="0" algn="l">
              <a:lnSpc>
                <a:spcPct val="80000"/>
              </a:lnSpc>
            </a:pPr>
            <a:r>
              <a:rPr sz="2000" b="1">
                <a:latin typeface="宋体" pitchFamily="2" charset="-122"/>
              </a:rPr>
              <a:t>作    者：曾海滨</a:t>
            </a:r>
            <a:endParaRPr sz="2000" b="1">
              <a:latin typeface="宋体" pitchFamily="2" charset="-122"/>
            </a:endParaRPr>
          </a:p>
          <a:p>
            <a:pPr lvl="0" algn="l">
              <a:lnSpc>
                <a:spcPct val="80000"/>
              </a:lnSpc>
            </a:pPr>
            <a:r>
              <a:rPr sz="2000" b="1">
                <a:latin typeface="宋体" pitchFamily="2" charset="-122"/>
              </a:rPr>
              <a:t>指导教师：徐亚明</a:t>
            </a:r>
            <a:endParaRPr sz="2000" b="1">
              <a:latin typeface="宋体" pitchFamily="2" charset="-122"/>
            </a:endParaRPr>
          </a:p>
          <a:p>
            <a:pPr lvl="0" algn="l">
              <a:lnSpc>
                <a:spcPct val="80000"/>
              </a:lnSpc>
            </a:pPr>
            <a:r>
              <a:rPr sz="2000" b="1">
                <a:latin typeface="宋体" pitchFamily="2" charset="-122"/>
              </a:rPr>
              <a:t>专    业: 05级测绘工程专升本</a:t>
            </a:r>
            <a:endParaRPr sz="2000" b="1">
              <a:latin typeface="宋体" pitchFamily="2" charset="-122"/>
            </a:endParaRPr>
          </a:p>
          <a:p>
            <a:pPr lvl="0" algn="l">
              <a:lnSpc>
                <a:spcPct val="80000"/>
              </a:lnSpc>
            </a:pPr>
            <a:r>
              <a:rPr sz="2000" b="1">
                <a:latin typeface="宋体" pitchFamily="2" charset="-122"/>
              </a:rPr>
              <a:t>学    号：051851612167</a:t>
            </a:r>
            <a:endParaRPr sz="2000" b="1">
              <a:latin typeface="宋体" pitchFamily="2" charset="-122"/>
            </a:endParaRPr>
          </a:p>
          <a:p>
            <a:pPr lvl="0" algn="l">
              <a:lnSpc>
                <a:spcPct val="80000"/>
              </a:lnSpc>
            </a:pPr>
            <a:r>
              <a:rPr sz="2000" b="1">
                <a:latin typeface="宋体" pitchFamily="2" charset="-122"/>
              </a:rPr>
              <a:t>日    期：2007.07.25</a:t>
            </a:r>
            <a:endParaRPr sz="2000" b="1">
              <a:latin typeface="宋体" pitchFamily="2" charset="-122"/>
            </a:endParaRPr>
          </a:p>
        </p:txBody>
      </p:sp>
      <p:sp>
        <p:nvSpPr>
          <p:cNvPr id="4101" name=""/>
          <p:cNvSpPr>
            <a:spLocks noGrp="1"/>
          </p:cNvSpPr>
          <p:nvPr>
            <p:ph type="dt" sz="quarter" idx="2"/>
          </p:nvPr>
        </p:nvSpPr>
        <p:spPr/>
        <p:txBody>
          <a:bodyPr anchor="b" anchorCtr="0"/>
          <a:lstStyle/>
          <a:p>
            <a:pPr lvl="0"/>
            <a:endParaRPr sz="1200">
              <a:effectLst>
                <a:outerShdw blurRad="38100" dist="38100" dir="2700000" algn="tl">
                  <a:schemeClr val="bg2"/>
                </a:outerShdw>
              </a:effectLst>
            </a:endParaRPr>
          </a:p>
        </p:txBody>
      </p:sp>
      <p:sp>
        <p:nvSpPr>
          <p:cNvPr id="4102" name=""/>
          <p:cNvSpPr>
            <a:spLocks noGrp="1"/>
          </p:cNvSpPr>
          <p:nvPr>
            <p:ph type="ftr" sz="quarter" idx="3"/>
          </p:nvPr>
        </p:nvSpPr>
        <p:spPr/>
        <p:txBody>
          <a:bodyPr anchor="b" anchorCtr="0"/>
          <a:lstStyle/>
          <a:p>
            <a:pPr lvl="0" algn="ctr"/>
            <a:fld id="{EC3AB6EB-1D3D-49A2-8EBA-30B0365A788F}"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4103" name="TextBox 4102"/>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武汉大学测绘学院毕业论共43页，您现在浏览的是第2页!</a:t>
            </a:r>
          </a:p>
        </p:txBody>
      </p:sp>
    </p:spTree>
  </p:cSld>
  <p:clrMapOvr>
    <a:masterClrMapping/>
  </p:clrMapOvr>
  <p:transition spd="med">
    <p:random/>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6370" name=""/>
          <p:cNvSpPr/>
          <p:nvPr>
            <p:ph type="title"/>
          </p:nvPr>
        </p:nvSpPr>
        <p:spPr>
          <a:xfrm>
            <a:off x="457200" y="228600"/>
            <a:ext cx="8229600" cy="103981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pitchFamily="2" charset="-122"/>
              </a:defRPr>
            </a:lvl1pPr>
          </a:lstStyle>
          <a:p>
            <a:pPr lvl="0"/>
            <a:r>
              <a:rPr sz="5000"/>
              <a:t>目   录</a:t>
            </a:r>
            <a:endParaRPr sz="5000"/>
          </a:p>
        </p:txBody>
      </p:sp>
      <p:sp>
        <p:nvSpPr>
          <p:cNvPr id="186371" name=""/>
          <p:cNvSpPr/>
          <p:nvPr>
            <p:ph type="body" idx="4294967295"/>
          </p:nvPr>
        </p:nvSpPr>
        <p:spPr>
          <a:xfrm>
            <a:off x="395288" y="1341438"/>
            <a:ext cx="8353425" cy="51847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r>
              <a:t>一、前言</a:t>
            </a:r>
          </a:p>
          <a:p>
            <a:pPr lvl="0"/>
            <a:r>
              <a:t>二、测绘监理工作在大比例尺数字测图的实施应用</a:t>
            </a:r>
          </a:p>
          <a:p>
            <a:pPr lvl="0">
              <a:buNone/>
            </a:pPr>
            <a:r>
              <a:t>   （一）工程概况</a:t>
            </a:r>
          </a:p>
          <a:p>
            <a:pPr lvl="0">
              <a:buNone/>
            </a:pPr>
            <a:r>
              <a:t>   （二）监理工作的组织实施框架</a:t>
            </a:r>
          </a:p>
          <a:p>
            <a:pPr lvl="0">
              <a:buNone/>
            </a:pPr>
            <a:r>
              <a:t>   （三）监理的准备工作</a:t>
            </a:r>
          </a:p>
          <a:p>
            <a:pPr lvl="0">
              <a:buNone/>
            </a:pPr>
            <a:r>
              <a:t>   （四）监理过程</a:t>
            </a:r>
          </a:p>
          <a:p>
            <a:pPr lvl="0"/>
            <a:r>
              <a:t>三、测绘监理工作的体会</a:t>
            </a:r>
          </a:p>
          <a:p>
            <a:pPr lvl="0"/>
            <a:r>
              <a:t>四、结束语</a:t>
            </a:r>
          </a:p>
        </p:txBody>
      </p:sp>
      <p:sp>
        <p:nvSpPr>
          <p:cNvPr id="186372"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186373" name="Footer Placeholder 4"/>
          <p:cNvSpPr>
            <a:spLocks noGrp="1"/>
          </p:cNvSpPr>
          <p:nvPr>
            <p:ph type="ftr" sz="quarter" idx="3"/>
          </p:nvPr>
        </p:nvSpPr>
        <p:spPr/>
        <p:txBody>
          <a:bodyPr/>
          <a:lstStyle/>
          <a:p>
            <a:pPr lvl="0" algn="ctr"/>
            <a:fld id="{483A101D-16AB-42AD-8F0E-CD9A1B7AEC42}"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186374" name="TextBox 18637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武汉大学测绘学院毕业论共43页，您现在浏览的是第3页!</a:t>
            </a:r>
          </a:p>
        </p:txBody>
      </p:sp>
    </p:spTree>
  </p:cSld>
  <p:clrMapOvr>
    <a:masterClrMapping/>
  </p:clrMapOvr>
  <p:transition spd="med">
    <p:random/>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
          <p:cNvSpPr/>
          <p:nvPr>
            <p:ph type="ctrTitle"/>
          </p:nvPr>
        </p:nvSpPr>
        <p:spPr>
          <a:xfrm>
            <a:off x="611188" y="908050"/>
            <a:ext cx="3889375" cy="1152525"/>
          </a:xfrm>
          <a:prstGeom prst="rect">
            <a:avLst/>
          </a:prstGeom>
          <a:noFill/>
          <a:ln>
            <a:miter lim="800000"/>
          </a:ln>
        </p:spPr>
        <p:txBody>
          <a:bodyPr anchor="ctr" anchorCtr="0"/>
          <a:lstStyle/>
          <a:p>
            <a:pPr lvl="0" algn="l"/>
            <a:r>
              <a:rPr sz="4800" b="1"/>
              <a:t>【内容摘要】</a:t>
            </a:r>
            <a:endParaRPr sz="4800" b="1"/>
          </a:p>
        </p:txBody>
      </p:sp>
      <p:sp>
        <p:nvSpPr>
          <p:cNvPr id="5123" name=""/>
          <p:cNvSpPr/>
          <p:nvPr>
            <p:ph type="subTitle" idx="1"/>
          </p:nvPr>
        </p:nvSpPr>
        <p:spPr>
          <a:xfrm>
            <a:off x="900112" y="2133600"/>
            <a:ext cx="7343775" cy="3505200"/>
          </a:xfrm>
          <a:prstGeom prst="rect">
            <a:avLst/>
          </a:prstGeom>
          <a:noFill/>
          <a:ln>
            <a:miter lim="800000"/>
          </a:ln>
        </p:spPr>
        <p:txBody>
          <a:bodyPr/>
          <a:lstStyle/>
          <a:p>
            <a:pPr lvl="0" algn="l"/>
            <a:r>
              <a:rPr sz="3600"/>
              <a:t>指出传统测绘工程质量保证体系存在的不足，建设性的提出测绘监理模式，以实例论述测绘监理在基础测绘的实施过程，阐述了测绘监理在保证数字化测图质量的重要作用及其优越性。</a:t>
            </a:r>
            <a:endParaRPr sz="3600"/>
          </a:p>
        </p:txBody>
      </p:sp>
      <p:sp>
        <p:nvSpPr>
          <p:cNvPr id="5124" name=""/>
          <p:cNvSpPr>
            <a:spLocks noGrp="1"/>
          </p:cNvSpPr>
          <p:nvPr>
            <p:ph type="dt" sz="quarter" idx="2"/>
          </p:nvPr>
        </p:nvSpPr>
        <p:spPr/>
        <p:txBody>
          <a:bodyPr anchor="b" anchorCtr="0"/>
          <a:lstStyle/>
          <a:p>
            <a:pPr lvl="0"/>
            <a:endParaRPr sz="1200">
              <a:effectLst>
                <a:outerShdw blurRad="38100" dist="38100" dir="2700000" algn="tl">
                  <a:schemeClr val="bg2"/>
                </a:outerShdw>
              </a:effectLst>
            </a:endParaRPr>
          </a:p>
        </p:txBody>
      </p:sp>
      <p:sp>
        <p:nvSpPr>
          <p:cNvPr id="5125" name=""/>
          <p:cNvSpPr>
            <a:spLocks noGrp="1"/>
          </p:cNvSpPr>
          <p:nvPr>
            <p:ph type="ftr" sz="quarter" idx="3"/>
          </p:nvPr>
        </p:nvSpPr>
        <p:spPr/>
        <p:txBody>
          <a:bodyPr anchor="b" anchorCtr="0"/>
          <a:lstStyle/>
          <a:p>
            <a:pPr lvl="0" algn="ctr"/>
            <a:fld id="{6203A870-5B63-43CB-8A53-1C2BB516AA05}"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5126" name="TextBox 512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武汉大学测绘学院毕业论共43页，您现在浏览的是第4页!</a:t>
            </a:r>
          </a:p>
        </p:txBody>
      </p:sp>
    </p:spTree>
  </p:cSld>
  <p:clrMapOvr>
    <a:masterClrMapping/>
  </p:clrMapOvr>
  <p:transition spd="med">
    <p:random/>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
          <p:cNvSpPr/>
          <p:nvPr>
            <p:ph type="title"/>
          </p:nvPr>
        </p:nvSpPr>
        <p:spPr>
          <a:xfrm>
            <a:off x="468312" y="620712"/>
            <a:ext cx="8229600" cy="14986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pitchFamily="2" charset="-122"/>
              </a:defRPr>
            </a:lvl1pPr>
          </a:lstStyle>
          <a:p>
            <a:pPr lvl="0"/>
            <a:r>
              <a:rPr sz="4600" b="1"/>
              <a:t>二、测绘监理工作在大比例尺数字测图的实施应用</a:t>
            </a:r>
            <a:endParaRPr sz="4600" b="1"/>
          </a:p>
        </p:txBody>
      </p:sp>
      <p:sp>
        <p:nvSpPr>
          <p:cNvPr id="38915" name=""/>
          <p:cNvSpPr/>
          <p:nvPr>
            <p:ph type="body" idx="4294967295"/>
          </p:nvPr>
        </p:nvSpPr>
        <p:spPr>
          <a:xfrm>
            <a:off x="457200" y="2701925"/>
            <a:ext cx="8229600" cy="33940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r>
              <a:rPr sz="4000">
                <a:hlinkClick action="ppaction://noaction" tooltip="返回目录"/>
              </a:rPr>
              <a:t>（一）工程概况</a:t>
            </a:r>
            <a:endParaRPr sz="4000"/>
          </a:p>
        </p:txBody>
      </p:sp>
      <p:sp>
        <p:nvSpPr>
          <p:cNvPr id="38916"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38917" name="Footer Placeholder 4"/>
          <p:cNvSpPr>
            <a:spLocks noGrp="1"/>
          </p:cNvSpPr>
          <p:nvPr>
            <p:ph type="ftr" sz="quarter" idx="3"/>
          </p:nvPr>
        </p:nvSpPr>
        <p:spPr/>
        <p:txBody>
          <a:bodyPr/>
          <a:lstStyle/>
          <a:p>
            <a:pPr lvl="0" algn="ctr"/>
            <a:fld id="{C12C1F67-4D16-4439-BFF8-160E5E1214AF}"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38918" name="TextBox 3891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武汉大学测绘学院毕业论共43页，您现在浏览的是第5页!</a:t>
            </a:r>
          </a:p>
        </p:txBody>
      </p:sp>
    </p:spTree>
  </p:cSld>
  <p:clrMapOvr>
    <a:masterClrMapping/>
  </p:clrMapOvr>
  <p:transition spd="med">
    <p:random/>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300" name=""/>
          <p:cNvSpPr/>
          <p:nvPr>
            <p:ph type="ctrTitle"/>
          </p:nvPr>
        </p:nvSpPr>
        <p:spPr>
          <a:xfrm>
            <a:off x="395288" y="692150"/>
            <a:ext cx="8229600" cy="1736725"/>
          </a:xfrm>
          <a:prstGeom prst="rect">
            <a:avLst/>
          </a:prstGeom>
          <a:noFill/>
          <a:ln>
            <a:miter lim="800000"/>
          </a:ln>
        </p:spPr>
        <p:txBody>
          <a:bodyPr anchor="ctr" anchorCtr="0"/>
          <a:lstStyle/>
          <a:p>
            <a:pPr lvl="0"/>
            <a:r>
              <a:rPr sz="4800"/>
              <a:t>（三）监理的准备工作</a:t>
            </a:r>
            <a:endParaRPr sz="4800"/>
          </a:p>
        </p:txBody>
      </p:sp>
      <p:sp>
        <p:nvSpPr>
          <p:cNvPr id="55299" name=""/>
          <p:cNvSpPr/>
          <p:nvPr>
            <p:ph type="subTitle" idx="1"/>
          </p:nvPr>
        </p:nvSpPr>
        <p:spPr>
          <a:xfrm>
            <a:off x="684212" y="2565400"/>
            <a:ext cx="7632700" cy="2808288"/>
          </a:xfrm>
          <a:prstGeom prst="rect">
            <a:avLst/>
          </a:prstGeom>
          <a:noFill/>
          <a:ln>
            <a:miter lim="800000"/>
          </a:ln>
        </p:spPr>
        <p:txBody>
          <a:bodyPr/>
          <a:lstStyle/>
          <a:p>
            <a:pPr lvl="0" algn="l"/>
            <a:r>
              <a:rPr sz="4000"/>
              <a:t>1、</a:t>
            </a:r>
            <a:r>
              <a:rPr sz="4000">
                <a:hlinkClick action="ppaction://noaction" tooltip="返回目录"/>
              </a:rPr>
              <a:t>资质、生产计划检查</a:t>
            </a:r>
            <a:endParaRPr sz="4000"/>
          </a:p>
          <a:p>
            <a:pPr lvl="0" algn="l"/>
            <a:endParaRPr sz="4000"/>
          </a:p>
          <a:p>
            <a:pPr lvl="0" algn="l"/>
            <a:r>
              <a:rPr sz="4000"/>
              <a:t>2、</a:t>
            </a:r>
            <a:r>
              <a:rPr sz="4000">
                <a:hlinkClick action="ppaction://noaction" tooltip="返回目录"/>
              </a:rPr>
              <a:t>组织学习、培训</a:t>
            </a:r>
            <a:endParaRPr sz="4000"/>
          </a:p>
          <a:p>
            <a:pPr lvl="0" algn="l"/>
            <a:endParaRPr sz="4000"/>
          </a:p>
        </p:txBody>
      </p:sp>
      <p:sp>
        <p:nvSpPr>
          <p:cNvPr id="55301" name=""/>
          <p:cNvSpPr>
            <a:spLocks noGrp="1"/>
          </p:cNvSpPr>
          <p:nvPr>
            <p:ph type="dt" sz="quarter" idx="2"/>
          </p:nvPr>
        </p:nvSpPr>
        <p:spPr/>
        <p:txBody>
          <a:bodyPr anchor="b" anchorCtr="0"/>
          <a:lstStyle/>
          <a:p>
            <a:pPr lvl="0"/>
            <a:endParaRPr sz="1200">
              <a:effectLst>
                <a:outerShdw blurRad="38100" dist="38100" dir="2700000" algn="tl">
                  <a:schemeClr val="bg2"/>
                </a:outerShdw>
              </a:effectLst>
            </a:endParaRPr>
          </a:p>
        </p:txBody>
      </p:sp>
      <p:sp>
        <p:nvSpPr>
          <p:cNvPr id="55302" name=""/>
          <p:cNvSpPr>
            <a:spLocks noGrp="1"/>
          </p:cNvSpPr>
          <p:nvPr>
            <p:ph type="ftr" sz="quarter" idx="3"/>
          </p:nvPr>
        </p:nvSpPr>
        <p:spPr/>
        <p:txBody>
          <a:bodyPr anchor="b" anchorCtr="0"/>
          <a:lstStyle/>
          <a:p>
            <a:pPr lvl="0" algn="ctr"/>
            <a:fld id="{F48876AF-A175-446D-906B-E61B8363BB69}"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55303" name="TextBox 55302"/>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武汉大学测绘学院毕业论共43页，您现在浏览的是第6页!</a:t>
            </a:r>
          </a:p>
        </p:txBody>
      </p:sp>
    </p:spTree>
  </p:cSld>
  <p:clrMapOvr>
    <a:masterClrMapping/>
  </p:clrMapOvr>
  <p:transition spd="med">
    <p:random/>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2" name=""/>
          <p:cNvSpPr/>
          <p:nvPr>
            <p:ph type="title"/>
          </p:nvPr>
        </p:nvSpPr>
        <p:spPr>
          <a:xfrm>
            <a:off x="395288" y="836612"/>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pitchFamily="2" charset="-122"/>
              </a:defRPr>
            </a:lvl1pPr>
          </a:lstStyle>
          <a:p>
            <a:pPr lvl="0" algn="l"/>
            <a:r>
              <a:rPr sz="4800" b="1"/>
              <a:t>三、</a:t>
            </a:r>
            <a:r>
              <a:rPr sz="4800" b="1">
                <a:hlinkClick action="ppaction://noaction" tooltip="返回目录"/>
              </a:rPr>
              <a:t>测绘监理工作的体会</a:t>
            </a:r>
            <a:endParaRPr sz="4800" b="1"/>
          </a:p>
        </p:txBody>
      </p:sp>
      <p:sp>
        <p:nvSpPr>
          <p:cNvPr id="37893" name="Date Placeholder 2"/>
          <p:cNvSpPr>
            <a:spLocks noGrp="1"/>
          </p:cNvSpPr>
          <p:nvPr>
            <p:ph type="dt" sz="half" idx="1"/>
          </p:nvPr>
        </p:nvSpPr>
        <p:spPr/>
        <p:txBody>
          <a:bodyPr/>
          <a:lstStyle/>
          <a:p>
            <a:pPr lvl="0"/>
            <a:endParaRPr sz="1200">
              <a:effectLst>
                <a:outerShdw blurRad="38100" dist="38100" dir="2700000" algn="tl">
                  <a:schemeClr val="bg2"/>
                </a:outerShdw>
              </a:effectLst>
            </a:endParaRPr>
          </a:p>
        </p:txBody>
      </p:sp>
      <p:sp>
        <p:nvSpPr>
          <p:cNvPr id="37894" name="Footer Placeholder 3"/>
          <p:cNvSpPr>
            <a:spLocks noGrp="1"/>
          </p:cNvSpPr>
          <p:nvPr>
            <p:ph type="ftr" sz="quarter" idx="2"/>
          </p:nvPr>
        </p:nvSpPr>
        <p:spPr/>
        <p:txBody>
          <a:bodyPr/>
          <a:lstStyle/>
          <a:p>
            <a:pPr lvl="0" algn="ctr"/>
            <a:fld id="{38950E0E-1B1C-494D-BFD5-F509C7C6831B}"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37895" name="TextBox 37894"/>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武汉大学测绘学院毕业论共43页，您现在浏览的是第7页!</a:t>
            </a:r>
          </a:p>
        </p:txBody>
      </p:sp>
    </p:spTree>
  </p:cSld>
  <p:clrMapOvr>
    <a:masterClrMapping/>
  </p:clrMapOvr>
  <p:transition spd="med">
    <p:random/>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4" name=""/>
          <p:cNvSpPr/>
          <p:nvPr>
            <p:ph type="ctrTitle"/>
          </p:nvPr>
        </p:nvSpPr>
        <p:spPr>
          <a:xfrm>
            <a:off x="611188" y="836612"/>
            <a:ext cx="7845425" cy="1296988"/>
          </a:xfrm>
          <a:prstGeom prst="rect">
            <a:avLst/>
          </a:prstGeom>
          <a:noFill/>
          <a:ln>
            <a:miter lim="800000"/>
          </a:ln>
        </p:spPr>
        <p:txBody>
          <a:bodyPr anchor="ctr" anchorCtr="0"/>
          <a:lstStyle/>
          <a:p>
            <a:pPr lvl="0" algn="l"/>
            <a:r>
              <a:rPr sz="4800"/>
              <a:t>参考文献：</a:t>
            </a:r>
            <a:br>
              <a:rPr sz="4800"/>
            </a:br>
            <a:endParaRPr sz="4800"/>
          </a:p>
        </p:txBody>
      </p:sp>
      <p:sp>
        <p:nvSpPr>
          <p:cNvPr id="46085" name=""/>
          <p:cNvSpPr/>
          <p:nvPr>
            <p:ph type="subTitle" idx="1"/>
          </p:nvPr>
        </p:nvSpPr>
        <p:spPr>
          <a:xfrm>
            <a:off x="755650" y="2492375"/>
            <a:ext cx="7777162" cy="2281238"/>
          </a:xfrm>
          <a:prstGeom prst="rect">
            <a:avLst/>
          </a:prstGeom>
          <a:noFill/>
          <a:ln>
            <a:miter lim="800000"/>
          </a:ln>
        </p:spPr>
        <p:txBody>
          <a:bodyPr/>
          <a:lstStyle/>
          <a:p>
            <a:pPr lvl="0" algn="l"/>
            <a:r>
              <a:rPr sz="2000"/>
              <a:t>[1] 马长金．测绘监理工作是保证测绘工程质量的一条好路子．地矿测绘，2001，（1）：41-42</a:t>
            </a:r>
            <a:endParaRPr sz="2000"/>
          </a:p>
        </p:txBody>
      </p:sp>
      <p:sp>
        <p:nvSpPr>
          <p:cNvPr id="46086" name=""/>
          <p:cNvSpPr>
            <a:spLocks noGrp="1"/>
          </p:cNvSpPr>
          <p:nvPr>
            <p:ph type="dt" sz="quarter" idx="2"/>
          </p:nvPr>
        </p:nvSpPr>
        <p:spPr/>
        <p:txBody>
          <a:bodyPr anchor="b" anchorCtr="0"/>
          <a:lstStyle/>
          <a:p>
            <a:pPr lvl="0"/>
            <a:endParaRPr sz="1200">
              <a:effectLst>
                <a:outerShdw blurRad="38100" dist="38100" dir="2700000" algn="tl">
                  <a:schemeClr val="bg2"/>
                </a:outerShdw>
              </a:effectLst>
            </a:endParaRPr>
          </a:p>
        </p:txBody>
      </p:sp>
      <p:sp>
        <p:nvSpPr>
          <p:cNvPr id="46087" name=""/>
          <p:cNvSpPr>
            <a:spLocks noGrp="1"/>
          </p:cNvSpPr>
          <p:nvPr>
            <p:ph type="ftr" sz="quarter" idx="3"/>
          </p:nvPr>
        </p:nvSpPr>
        <p:spPr/>
        <p:txBody>
          <a:bodyPr anchor="b" anchorCtr="0"/>
          <a:lstStyle/>
          <a:p>
            <a:pPr lvl="0" algn="ctr"/>
            <a:fld id="{5B6D6DFA-335A-4635-A290-320990BF34D5}"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46088" name="TextBox 4608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武汉大学测绘学院毕业论共43页，您现在浏览的是第8页!</a:t>
            </a:r>
          </a:p>
        </p:txBody>
      </p:sp>
    </p:spTree>
  </p:cSld>
  <p:clrMapOvr>
    <a:masterClrMapping/>
  </p:clrMapOvr>
  <p:transition spd="med">
    <p:random/>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394" name=""/>
          <p:cNvSpPr/>
          <p:nvPr>
            <p:ph type="title"/>
          </p:nvPr>
        </p:nvSpPr>
        <p:spPr>
          <a:xfrm>
            <a:off x="457200" y="228600"/>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effectLst>
                  <a:outerShdw blurRad="38100" dist="38100" dir="2700000" algn="tl">
                    <a:schemeClr val="bg2"/>
                  </a:outerShdw>
                </a:effectLst>
                <a:latin typeface="Arial"/>
                <a:ea typeface="宋体" pitchFamily="2" charset="-122"/>
              </a:defRPr>
            </a:lvl1pPr>
          </a:lstStyle>
          <a:p/>
        </p:txBody>
      </p:sp>
      <p:sp>
        <p:nvSpPr>
          <p:cNvPr id="59395" name=""/>
          <p:cNvSpPr/>
          <p:nvPr>
            <p:ph type="body" idx="4294967295"/>
          </p:nvPr>
        </p:nvSpPr>
        <p:spPr>
          <a:xfrm>
            <a:off x="457200" y="1600200"/>
            <a:ext cx="82296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p:txBody>
      </p:sp>
      <p:sp>
        <p:nvSpPr>
          <p:cNvPr id="59396"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59397" name="Footer Placeholder 4"/>
          <p:cNvSpPr>
            <a:spLocks noGrp="1"/>
          </p:cNvSpPr>
          <p:nvPr>
            <p:ph type="ftr" sz="quarter" idx="3"/>
          </p:nvPr>
        </p:nvSpPr>
        <p:spPr/>
        <p:txBody>
          <a:bodyPr/>
          <a:lstStyle/>
          <a:p>
            <a:pPr lvl="0" algn="ctr"/>
            <a:fld id="{4C838FC5-7074-415F-8AA6-E38F7A3DB757}"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59398" name="TextBox 5939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武汉大学测绘学院毕业论共43页，您现在浏览的是第9页!</a:t>
            </a:r>
          </a:p>
        </p:txBody>
      </p:sp>
    </p:spTree>
  </p:cSld>
  <p:clrMapOvr>
    <a:masterClrMapping/>
  </p:clrMapOvr>
  <p:transition spd="med">
    <p:random/>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7" name=""/>
          <p:cNvSpPr/>
          <p:nvPr>
            <p:ph type="body" idx="4294967295"/>
          </p:nvPr>
        </p:nvSpPr>
        <p:spPr>
          <a:xfrm>
            <a:off x="539750" y="549275"/>
            <a:ext cx="8229600" cy="56880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r>
              <a:rPr sz="3600"/>
              <a:t>测绘监理是依据测绘行政法规和技术标准，综合应用法律、经济、行政、技术标准和有关政策，为确保测绘行为的合法性和科学性，对测绘项目进行全过程的有效监控，目的是对测绘项目的投资、质量、进度等程序进行有效控制，实现合同的要求，以求得测绘项目的最佳综合效益。</a:t>
            </a:r>
            <a:endParaRPr sz="3600"/>
          </a:p>
          <a:p>
            <a:pPr lvl="0"/>
            <a:r>
              <a:rPr sz="3600">
                <a:hlinkClick action="ppaction://noaction" tooltip="返回目录"/>
              </a:rPr>
              <a:t>返回</a:t>
            </a:r>
            <a:endParaRPr sz="3600"/>
          </a:p>
        </p:txBody>
      </p:sp>
      <p:sp>
        <p:nvSpPr>
          <p:cNvPr id="16388"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16389" name="Footer Placeholder 4"/>
          <p:cNvSpPr>
            <a:spLocks noGrp="1"/>
          </p:cNvSpPr>
          <p:nvPr>
            <p:ph type="ftr" sz="quarter" idx="3"/>
          </p:nvPr>
        </p:nvSpPr>
        <p:spPr/>
        <p:txBody>
          <a:bodyPr/>
          <a:lstStyle/>
          <a:p>
            <a:pPr lvl="0" algn="ctr"/>
            <a:fld id="{0E4D80AB-8BC2-4EF7-A5CC-D3E494A29A12}"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16390" name="TextBox 1638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武汉大学测绘学院毕业论共43页，您现在浏览的是第10页!</a:t>
            </a:r>
          </a:p>
        </p:txBody>
      </p:sp>
    </p:spTree>
  </p:cSld>
  <p:clrMapOvr>
    <a:masterClrMapping/>
  </p:clrMapOvr>
  <p:transition spd="med">
    <p:random/>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
          <p:cNvSpPr/>
          <p:nvPr>
            <p:ph type="body" idx="4294967295"/>
          </p:nvPr>
        </p:nvSpPr>
        <p:spPr>
          <a:xfrm>
            <a:off x="539750" y="692150"/>
            <a:ext cx="8229600" cy="54737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r>
              <a:rPr sz="3600"/>
              <a:t>1、产品的自检与互检，均为内部人员的检查，产品质量容易马虎通过。</a:t>
            </a:r>
            <a:endParaRPr sz="3600"/>
          </a:p>
          <a:p>
            <a:pPr lvl="0"/>
            <a:r>
              <a:rPr sz="3600"/>
              <a:t>2、测绘资料多数为事后检查，不能及时将出现的问题消除在作业过程中。</a:t>
            </a:r>
            <a:endParaRPr sz="3600"/>
          </a:p>
          <a:p>
            <a:pPr lvl="0"/>
            <a:r>
              <a:rPr sz="3600"/>
              <a:t>3、任务急，人员紧张，作业单位的各级质量保证机构形如虚设。</a:t>
            </a:r>
            <a:endParaRPr sz="3600"/>
          </a:p>
        </p:txBody>
      </p:sp>
      <p:sp>
        <p:nvSpPr>
          <p:cNvPr id="24579"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24580" name="Footer Placeholder 4"/>
          <p:cNvSpPr>
            <a:spLocks noGrp="1"/>
          </p:cNvSpPr>
          <p:nvPr>
            <p:ph type="ftr" sz="quarter" idx="3"/>
          </p:nvPr>
        </p:nvSpPr>
        <p:spPr/>
        <p:txBody>
          <a:bodyPr/>
          <a:lstStyle/>
          <a:p>
            <a:pPr lvl="0" algn="ctr"/>
            <a:fld id="{2B229765-5E74-49E2-B612-4DCF76E44DC6}"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24581" name="TextBox 24580"/>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武汉大学测绘学院毕业论共43页，您现在浏览的是第11页!</a:t>
            </a:r>
          </a:p>
        </p:txBody>
      </p:sp>
    </p:spTree>
  </p:cSld>
  <p:clrMapOvr>
    <a:masterClrMapping/>
  </p:clrMapOvr>
  <p:transition spd="med">
    <p:random/>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7" name=""/>
          <p:cNvSpPr/>
          <p:nvPr>
            <p:ph type="body" idx="4294967295"/>
          </p:nvPr>
        </p:nvSpPr>
        <p:spPr>
          <a:xfrm>
            <a:off x="395288" y="333375"/>
            <a:ext cx="8229600" cy="58324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lnSpc>
                <a:spcPct val="90000"/>
              </a:lnSpc>
            </a:pPr>
            <a:r>
              <a:t>（一）工程概况</a:t>
            </a:r>
          </a:p>
          <a:p>
            <a:pPr lvl="0">
              <a:lnSpc>
                <a:spcPct val="90000"/>
              </a:lnSpc>
              <a:buNone/>
            </a:pPr>
            <a:r>
              <a:t>          为满足“厦门市城市地理空间基础框架”建设对1：1000数字地形图数据库、地籍权属调查和1：500数字地籍图数据库更新维护的需要和为“厦门市城市地理空间基础框架”建设提供精确、翔实的地形图基础数据，厦门市国土资源与房产管理局于2004年通过招投标，将厦门市岛西部测区1：500全野外数字化测图共约50k㎡分三个标段，分别由福建省测绘院、福建省地质测绘院、国家测绘局第六地形测量队承揽。</a:t>
            </a:r>
          </a:p>
          <a:p>
            <a:pPr lvl="0">
              <a:lnSpc>
                <a:spcPct val="90000"/>
              </a:lnSpc>
            </a:pPr>
            <a:r>
              <a:rPr sz="3600">
                <a:hlinkClick action="ppaction://noaction" tooltip="返回目录"/>
              </a:rPr>
              <a:t>返回</a:t>
            </a:r>
            <a:endParaRPr sz="3600"/>
          </a:p>
          <a:p>
            <a:pPr lvl="0">
              <a:lnSpc>
                <a:spcPct val="90000"/>
              </a:lnSpc>
              <a:buNone/>
            </a:pPr>
            <a:endParaRPr sz="3600">
              <a:hlinkClick action="ppaction://noaction" tooltip="返回目录"/>
            </a:endParaRPr>
          </a:p>
        </p:txBody>
      </p:sp>
      <p:sp>
        <p:nvSpPr>
          <p:cNvPr id="26628"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26629" name="Footer Placeholder 4"/>
          <p:cNvSpPr>
            <a:spLocks noGrp="1"/>
          </p:cNvSpPr>
          <p:nvPr>
            <p:ph type="ftr" sz="quarter" idx="3"/>
          </p:nvPr>
        </p:nvSpPr>
        <p:spPr/>
        <p:txBody>
          <a:bodyPr/>
          <a:lstStyle/>
          <a:p>
            <a:pPr lvl="0" algn="ctr"/>
            <a:fld id="{62F5CDFB-C685-4334-9E69-1E19ACD94E09}"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26630" name="TextBox 2662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武汉大学测绘学院毕业论共43页，您现在浏览的是第12页!</a:t>
            </a:r>
          </a:p>
        </p:txBody>
      </p:sp>
    </p:spTree>
  </p:cSld>
  <p:clrMapOvr>
    <a:masterClrMapping/>
  </p:clrMapOvr>
  <p:transition spd="med">
    <p:random/>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6915" name=""/>
          <p:cNvSpPr/>
          <p:nvPr>
            <p:ph type="body" idx="4294967295"/>
          </p:nvPr>
        </p:nvSpPr>
        <p:spPr>
          <a:xfrm>
            <a:off x="179388" y="620712"/>
            <a:ext cx="8964612" cy="60483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r>
              <a:rPr sz="3000"/>
              <a:t>监理组人员要求：1）监理人员不辞辛苦地长时间进驻作业单位，对跟踪作业小组地作业质量进行实地抽样检查，与技术管理人员交换意见达成共识，把好每道工序地质量关。以合同规范、技术要求为依据，责成作业单位对不符合要求地成果、成图资料该返工的返工，该修补的修补，决不姑息迁就。2）测绘监理人员要有一个平易近人的工作态度，相互沟通，正确处理一些具体问题，</a:t>
            </a:r>
            <a:endParaRPr sz="3000"/>
          </a:p>
          <a:p>
            <a:pPr lvl="0"/>
            <a:r>
              <a:rPr sz="3000"/>
              <a:t>监理组的任务是在项目组与依托单位的领导下对项目的生产全过程质量监督、主要工序产品质量检验和最终产品质量检验，确保工期和产品质量。</a:t>
            </a:r>
            <a:endParaRPr sz="3000"/>
          </a:p>
          <a:p>
            <a:pPr lvl="0"/>
            <a:r>
              <a:rPr sz="3600">
                <a:hlinkClick action="ppaction://noaction" tooltip="返回目录"/>
              </a:rPr>
              <a:t>返回</a:t>
            </a:r>
            <a:endParaRPr sz="3600"/>
          </a:p>
        </p:txBody>
      </p:sp>
      <p:sp>
        <p:nvSpPr>
          <p:cNvPr id="166916"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166917" name="Footer Placeholder 4"/>
          <p:cNvSpPr>
            <a:spLocks noGrp="1"/>
          </p:cNvSpPr>
          <p:nvPr>
            <p:ph type="ftr" sz="quarter" idx="3"/>
          </p:nvPr>
        </p:nvSpPr>
        <p:spPr/>
        <p:txBody>
          <a:bodyPr/>
          <a:lstStyle/>
          <a:p>
            <a:pPr lvl="0" algn="ctr"/>
            <a:fld id="{5670927F-0910-437E-8E90-6061B131A87E}"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166918" name="TextBox 16691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武汉大学测绘学院毕业论共43页，您现在浏览的是第13页!</a:t>
            </a:r>
          </a:p>
        </p:txBody>
      </p:sp>
    </p:spTree>
  </p:cSld>
  <p:clrMapOvr>
    <a:masterClrMapping/>
  </p:clrMapOvr>
  <p:transition spd="med">
    <p:random/>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9" name=""/>
          <p:cNvSpPr/>
          <p:nvPr>
            <p:ph type="body" idx="4294967295"/>
          </p:nvPr>
        </p:nvSpPr>
        <p:spPr>
          <a:xfrm>
            <a:off x="323850" y="549275"/>
            <a:ext cx="8640762" cy="59753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r>
              <a:t>拟定监理工作计划；审查生产单位和生产人员的资质，监理生产人员流动、使用仪器状态情况；监理生产单位执行本项目标书和专业技术设计书；监理生产单位的生产进度和检查制度的正常实施，审查各类检查记录促进生产单位质量保证体系的正常运转；深入生产一线，对作业员操作的规范性、执行技术标准的全面性和彻底性等进行现场见了历；协调甲乙双方的工作联系；编写各阶段施测情况的监理报告和总结。</a:t>
            </a:r>
          </a:p>
          <a:p>
            <a:pPr lvl="0"/>
            <a:r>
              <a:rPr sz="3600">
                <a:hlinkClick action="ppaction://noaction" tooltip="返回目录"/>
              </a:rPr>
              <a:t>返回</a:t>
            </a:r>
          </a:p>
        </p:txBody>
      </p:sp>
      <p:sp>
        <p:nvSpPr>
          <p:cNvPr id="34820"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34821" name="Footer Placeholder 4"/>
          <p:cNvSpPr>
            <a:spLocks noGrp="1"/>
          </p:cNvSpPr>
          <p:nvPr>
            <p:ph type="ftr" sz="quarter" idx="3"/>
          </p:nvPr>
        </p:nvSpPr>
        <p:spPr/>
        <p:txBody>
          <a:bodyPr/>
          <a:lstStyle/>
          <a:p>
            <a:pPr lvl="0" algn="ctr"/>
            <a:fld id="{AAEAB5CC-9A8A-49A3-AD4D-33CB0883A23C}"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34822" name="TextBox 3482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武汉大学测绘学院毕业论共43页，您现在浏览的是第14页!</a:t>
            </a:r>
          </a:p>
        </p:txBody>
      </p:sp>
    </p:spTree>
  </p:cSld>
  <p:clrMapOvr>
    <a:masterClrMapping/>
  </p:clrMapOvr>
  <p:transition spd="med">
    <p:random/>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3491" name=""/>
          <p:cNvSpPr/>
          <p:nvPr>
            <p:ph type="body" idx="4294967295"/>
          </p:nvPr>
        </p:nvSpPr>
        <p:spPr>
          <a:xfrm>
            <a:off x="468312" y="908050"/>
            <a:ext cx="8302625" cy="51847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r>
              <a:rPr sz="3400"/>
              <a:t>在项目开工之前，监理组、技术支持人员、生产单位技术人员认真学习《测绘合同》、《招标文件》、《质量管理规定》、《产品质量检查验收和等级评定细则》、《1：500数字线划地形图数据检查技术要求》，对《技术设计书》进行讨论、修改和定稿。</a:t>
            </a:r>
            <a:endParaRPr sz="3400"/>
          </a:p>
          <a:p>
            <a:pPr lvl="0"/>
            <a:r>
              <a:rPr sz="3600">
                <a:hlinkClick action="ppaction://noaction" tooltip="返回目录"/>
              </a:rPr>
              <a:t>返回 </a:t>
            </a:r>
            <a:endParaRPr sz="3600"/>
          </a:p>
        </p:txBody>
      </p:sp>
      <p:sp>
        <p:nvSpPr>
          <p:cNvPr id="63492"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63493" name="Footer Placeholder 4"/>
          <p:cNvSpPr>
            <a:spLocks noGrp="1"/>
          </p:cNvSpPr>
          <p:nvPr>
            <p:ph type="ftr" sz="quarter" idx="3"/>
          </p:nvPr>
        </p:nvSpPr>
        <p:spPr/>
        <p:txBody>
          <a:bodyPr/>
          <a:lstStyle/>
          <a:p>
            <a:pPr lvl="0" algn="ctr"/>
            <a:fld id="{0964250D-556E-4988-B7F1-780563B5FB12}"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63494" name="TextBox 6349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武汉大学测绘学院毕业论共43页，您现在浏览的是第15页!</a:t>
            </a:r>
          </a:p>
        </p:txBody>
      </p:sp>
    </p:spTree>
  </p:cSld>
  <p:clrMapOvr>
    <a:masterClrMapping/>
  </p:clrMapOvr>
  <p:transition spd="med">
    <p:random/>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8963" name=""/>
          <p:cNvSpPr/>
          <p:nvPr>
            <p:ph type="body" idx="4294967295"/>
          </p:nvPr>
        </p:nvSpPr>
        <p:spPr>
          <a:xfrm>
            <a:off x="395288" y="549275"/>
            <a:ext cx="8569325" cy="55467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lnSpc>
                <a:spcPct val="80000"/>
              </a:lnSpc>
            </a:pPr>
            <a:r>
              <a:t>1）深入现场，具体检查进度地实际情况。</a:t>
            </a:r>
          </a:p>
          <a:p>
            <a:pPr lvl="0">
              <a:lnSpc>
                <a:spcPct val="80000"/>
              </a:lnSpc>
              <a:buNone/>
            </a:pPr>
            <a:r>
              <a:t>    2）参加生产单位及业主定期或临时召开的工程进度协调会，听取工程进度的汇报和讨论。</a:t>
            </a:r>
          </a:p>
          <a:p>
            <a:pPr lvl="0">
              <a:lnSpc>
                <a:spcPct val="80000"/>
              </a:lnSpc>
              <a:buNone/>
            </a:pPr>
            <a:r>
              <a:t>    3）通过对数据的整理和分析，找到实际进度与计划进度之间的偏差，如果这种偏差（特别是滞后）将影响到后续工作及整个工程按时完成，应及时地协调并通报业主与生产单位，对工程进度进行调整。</a:t>
            </a:r>
          </a:p>
          <a:p>
            <a:pPr lvl="0">
              <a:lnSpc>
                <a:spcPct val="80000"/>
              </a:lnSpc>
            </a:pPr>
            <a:r>
              <a:rPr sz="3600">
                <a:hlinkClick action="ppaction://noaction" tooltip="返回目录"/>
              </a:rPr>
              <a:t>返回</a:t>
            </a:r>
            <a:endParaRPr sz="3600"/>
          </a:p>
        </p:txBody>
      </p:sp>
      <p:sp>
        <p:nvSpPr>
          <p:cNvPr id="168964"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168965" name="Footer Placeholder 4"/>
          <p:cNvSpPr>
            <a:spLocks noGrp="1"/>
          </p:cNvSpPr>
          <p:nvPr>
            <p:ph type="ftr" sz="quarter" idx="3"/>
          </p:nvPr>
        </p:nvSpPr>
        <p:spPr/>
        <p:txBody>
          <a:bodyPr/>
          <a:lstStyle/>
          <a:p>
            <a:pPr lvl="0" algn="ctr"/>
            <a:fld id="{36C160C8-12F9-45D6-998D-0DF5CCD3E8A7}"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168966" name="TextBox 16896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武汉大学测绘学院毕业论共43页，您现在浏览的是第16页!</a:t>
            </a:r>
          </a:p>
        </p:txBody>
      </p:sp>
    </p:spTree>
  </p:cSld>
  <p:clrMapOvr>
    <a:masterClrMapping/>
  </p:clrMapOvr>
  <p:transition spd="med">
    <p:random/>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7155" name=""/>
          <p:cNvSpPr/>
          <p:nvPr>
            <p:ph type="body" idx="4294967295"/>
          </p:nvPr>
        </p:nvSpPr>
        <p:spPr>
          <a:xfrm>
            <a:off x="250825" y="404812"/>
            <a:ext cx="8713788" cy="60483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lnSpc>
                <a:spcPct val="90000"/>
              </a:lnSpc>
            </a:pPr>
            <a:r>
              <a:t>内业检查的主要内容：</a:t>
            </a:r>
          </a:p>
          <a:p>
            <a:pPr lvl="0">
              <a:lnSpc>
                <a:spcPct val="90000"/>
              </a:lnSpc>
              <a:buNone/>
            </a:pPr>
            <a:r>
              <a:t>    1）检查提交检查验收的资料是否完整，控制网的布设方案是否合理。</a:t>
            </a:r>
          </a:p>
          <a:p>
            <a:pPr lvl="0">
              <a:lnSpc>
                <a:spcPct val="90000"/>
              </a:lnSpc>
              <a:buNone/>
            </a:pPr>
            <a:r>
              <a:t>    2）检查观测使用的仪器等级，观测方法是否符合设计和规范要求。</a:t>
            </a:r>
          </a:p>
          <a:p>
            <a:pPr lvl="0">
              <a:lnSpc>
                <a:spcPct val="90000"/>
              </a:lnSpc>
              <a:buNone/>
            </a:pPr>
            <a:r>
              <a:t>    3）检查原始观测资料各项指标是否符合设计和规范要求。</a:t>
            </a:r>
          </a:p>
          <a:p>
            <a:pPr lvl="0">
              <a:lnSpc>
                <a:spcPct val="90000"/>
              </a:lnSpc>
              <a:buNone/>
            </a:pPr>
            <a:r>
              <a:t>    4）检查使用清华山维NASWE95平差软件平差方法、参数、限差设置是否正确，平差计算的结果是否满足设计和规范要求。</a:t>
            </a:r>
          </a:p>
          <a:p>
            <a:pPr lvl="0">
              <a:lnSpc>
                <a:spcPct val="90000"/>
              </a:lnSpc>
              <a:buNone/>
            </a:pPr>
            <a:r>
              <a:t>    5）检查控制点成果的整理格式是否符合设计和规范要求。</a:t>
            </a:r>
          </a:p>
        </p:txBody>
      </p:sp>
      <p:sp>
        <p:nvSpPr>
          <p:cNvPr id="177156"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177157" name="Footer Placeholder 4"/>
          <p:cNvSpPr>
            <a:spLocks noGrp="1"/>
          </p:cNvSpPr>
          <p:nvPr>
            <p:ph type="ftr" sz="quarter" idx="3"/>
          </p:nvPr>
        </p:nvSpPr>
        <p:spPr/>
        <p:txBody>
          <a:bodyPr/>
          <a:lstStyle/>
          <a:p>
            <a:pPr lvl="0" algn="ctr"/>
            <a:fld id="{556E5479-D3FE-4D32-B458-9318DB438241}"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177158" name="TextBox 17715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武汉大学测绘学院毕业论共43页，您现在浏览的是第17页!</a:t>
            </a:r>
          </a:p>
        </p:txBody>
      </p:sp>
    </p:spTree>
  </p:cSld>
  <p:clrMapOvr>
    <a:masterClrMapping/>
  </p:clrMapOvr>
  <p:transition spd="med">
    <p:random/>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563" name=""/>
          <p:cNvSpPr/>
          <p:nvPr>
            <p:ph type="body" idx="4294967295"/>
          </p:nvPr>
        </p:nvSpPr>
        <p:spPr>
          <a:xfrm>
            <a:off x="179388" y="692150"/>
            <a:ext cx="8713788" cy="53292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lnSpc>
                <a:spcPct val="90000"/>
              </a:lnSpc>
            </a:pPr>
            <a:r>
              <a:rPr sz="3600"/>
              <a:t>地形测量是整个工程的核心，也是整个工程跨度时间最长的一个阶段。监理组依据《质量管理规定》、《产品质量检查验收和等级评定细则》、《1：500数字线划地形图数据检查技术要求》对整个地形测量阶段进行全过程的监理，监理组采取对生产单位的外业细部点采集进行外业检查及内业成图进行内业检查两种方式相结合的监理模式。</a:t>
            </a:r>
            <a:endParaRPr sz="3600"/>
          </a:p>
        </p:txBody>
      </p:sp>
      <p:sp>
        <p:nvSpPr>
          <p:cNvPr id="66564"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66565" name="Footer Placeholder 4"/>
          <p:cNvSpPr>
            <a:spLocks noGrp="1"/>
          </p:cNvSpPr>
          <p:nvPr>
            <p:ph type="ftr" sz="quarter" idx="3"/>
          </p:nvPr>
        </p:nvSpPr>
        <p:spPr/>
        <p:txBody>
          <a:bodyPr/>
          <a:lstStyle/>
          <a:p>
            <a:pPr lvl="0" algn="ctr"/>
            <a:fld id="{29D4B223-47E0-407E-949F-A2913D9AB766}"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66566" name="TextBox 6656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武汉大学测绘学院毕业论共43页，您现在浏览的是第18页!</a:t>
            </a:r>
          </a:p>
        </p:txBody>
      </p:sp>
    </p:spTree>
  </p:cSld>
  <p:clrMapOvr>
    <a:masterClrMapping/>
  </p:clrMapOvr>
  <p:transition spd="med">
    <p:random/>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2275" name=""/>
          <p:cNvSpPr/>
          <p:nvPr>
            <p:ph type="body" idx="4294967295"/>
          </p:nvPr>
        </p:nvSpPr>
        <p:spPr>
          <a:xfrm>
            <a:off x="287338" y="404812"/>
            <a:ext cx="8856662" cy="59769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r>
              <a:rPr sz="3600"/>
              <a:t>外业巡视：检查地物是否错、漏测；房屋的结构、层次是否标注正确；地物符号表示是否正确；地形高程点是否与实地地形吻合等。对于图幅中的差、错、漏、缺等意见在图面上圈出。</a:t>
            </a:r>
            <a:endParaRPr sz="3600"/>
          </a:p>
          <a:p>
            <a:pPr lvl="0"/>
            <a:r>
              <a:rPr sz="3600"/>
              <a:t>外业量边：采用30米钢卷尺随机抽查丈量明显地物边长的间距，比较生产单位的边长成果，计算边长较差及边长相对误差是否符合精度要求。剔除粗差后，计算该测区抽查边长的中误差。</a:t>
            </a:r>
            <a:endParaRPr sz="3600"/>
          </a:p>
        </p:txBody>
      </p:sp>
      <p:sp>
        <p:nvSpPr>
          <p:cNvPr id="182276"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182277" name="Footer Placeholder 4"/>
          <p:cNvSpPr>
            <a:spLocks noGrp="1"/>
          </p:cNvSpPr>
          <p:nvPr>
            <p:ph type="ftr" sz="quarter" idx="3"/>
          </p:nvPr>
        </p:nvSpPr>
        <p:spPr/>
        <p:txBody>
          <a:bodyPr/>
          <a:lstStyle/>
          <a:p>
            <a:pPr lvl="0" algn="ctr"/>
            <a:fld id="{956EDA9B-AF0D-412C-99D3-CE325F328EDA}"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182278" name="TextBox 18227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武汉大学测绘学院毕业论共43页，您现在浏览的是第19页!</a:t>
            </a:r>
          </a:p>
        </p:txBody>
      </p:sp>
    </p:spTree>
  </p:cSld>
  <p:clrMapOvr>
    <a:masterClrMapping/>
  </p:clrMapOvr>
  <p:transition spd="med">
    <p:random/>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23" name=""/>
          <p:cNvSpPr/>
          <p:nvPr>
            <p:ph type="body" idx="4294967295"/>
          </p:nvPr>
        </p:nvSpPr>
        <p:spPr>
          <a:xfrm>
            <a:off x="250825" y="404812"/>
            <a:ext cx="8569325" cy="56911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r>
              <a:t>内业成图检查：对于图面上的问题，内业检查的比例较大，发现有疑问的情况，及时到现场进行实地对照查看，立即给予纠正。监理组根据生产进度情况，对内业成图进行100％检查，检查内容如下：图面是否清楚美观；图纸接边精度是否符合要求；地物要素是否表示完整正确；图面字体注记、符号注记是否符合规范；地物线型、特性线、等高线是否正确；街坊图各要素分层、分类代码等属性值是否正确；数据组织模式和数据格式是否符合设计规范要求等。</a:t>
            </a:r>
          </a:p>
        </p:txBody>
      </p:sp>
      <p:sp>
        <p:nvSpPr>
          <p:cNvPr id="184324"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184325" name="Footer Placeholder 4"/>
          <p:cNvSpPr>
            <a:spLocks noGrp="1"/>
          </p:cNvSpPr>
          <p:nvPr>
            <p:ph type="ftr" sz="quarter" idx="3"/>
          </p:nvPr>
        </p:nvSpPr>
        <p:spPr/>
        <p:txBody>
          <a:bodyPr/>
          <a:lstStyle/>
          <a:p>
            <a:pPr lvl="0" algn="ctr"/>
            <a:fld id="{713E4D04-B27B-4823-A500-A8C042AA3E14}"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184326" name="TextBox 18432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武汉大学测绘学院毕业论共43页，您现在浏览的是第20页!</a:t>
            </a:r>
          </a:p>
        </p:txBody>
      </p:sp>
    </p:spTree>
  </p:cSld>
  <p:clrMapOvr>
    <a:masterClrMapping/>
  </p:clrMapOvr>
  <p:transition spd="med">
    <p:random/>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611" name=""/>
          <p:cNvSpPr/>
          <p:nvPr>
            <p:ph type="body" idx="4294967295"/>
          </p:nvPr>
        </p:nvSpPr>
        <p:spPr>
          <a:xfrm>
            <a:off x="457200" y="765175"/>
            <a:ext cx="8362950" cy="46799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tx2"/>
              </a:buClr>
              <a:buSzTx/>
              <a:buFontTx/>
              <a:buChar char="•"/>
              <a:defRPr kumimoji="0" lang="zh-CN" altLang="en-US" sz="3200" b="0" i="0" u="none" baseline="0">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tx2"/>
              </a:buClr>
              <a:buSzTx/>
              <a:buFontTx/>
              <a:buChar char="•"/>
              <a:defRPr kumimoji="0" lang="zh-CN" altLang="en-US" sz="2400" b="0" i="0" u="none" baseline="0">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tx2"/>
              </a:buClr>
              <a:buSzTx/>
              <a:buFontTx/>
              <a:buChar char="•"/>
              <a:defRPr kumimoji="0" lang="zh-CN" altLang="en-US" sz="2000" b="0" i="0" u="none" baseline="0">
                <a:solidFill>
                  <a:schemeClr val="tx1"/>
                </a:solidFill>
                <a:latin typeface="Arial"/>
                <a:ea typeface="宋体" pitchFamily="2" charset="-122"/>
              </a:defRPr>
            </a:lvl5pPr>
          </a:lstStyle>
          <a:p>
            <a:pPr lvl="0"/>
            <a:r>
              <a:rPr sz="3600"/>
              <a:t>监理组根据生产进度情况，必须把每个阶段的监理情况编写测绘产品监理报告和监理工作总结。项目组在监理报告中签署审核意见及审批意见。</a:t>
            </a:r>
            <a:endParaRPr sz="3600"/>
          </a:p>
          <a:p>
            <a:pPr lvl="0"/>
            <a:r>
              <a:rPr sz="3600"/>
              <a:t>监理报告的格式内容分为概况、检查人员组成、检查依据、检查情况、检查结论五部分。</a:t>
            </a:r>
            <a:r>
              <a:t>         </a:t>
            </a:r>
          </a:p>
        </p:txBody>
      </p:sp>
      <p:sp>
        <p:nvSpPr>
          <p:cNvPr id="68612" name="Date Placeholder 3"/>
          <p:cNvSpPr>
            <a:spLocks noGrp="1"/>
          </p:cNvSpPr>
          <p:nvPr>
            <p:ph type="dt" sz="half" idx="2"/>
          </p:nvPr>
        </p:nvSpPr>
        <p:spPr/>
        <p:txBody>
          <a:bodyPr/>
          <a:lstStyle/>
          <a:p>
            <a:pPr lvl="0"/>
            <a:endParaRPr sz="1200">
              <a:effectLst>
                <a:outerShdw blurRad="38100" dist="38100" dir="2700000" algn="tl">
                  <a:schemeClr val="bg2"/>
                </a:outerShdw>
              </a:effectLst>
            </a:endParaRPr>
          </a:p>
        </p:txBody>
      </p:sp>
      <p:sp>
        <p:nvSpPr>
          <p:cNvPr id="68613" name="Footer Placeholder 4"/>
          <p:cNvSpPr>
            <a:spLocks noGrp="1"/>
          </p:cNvSpPr>
          <p:nvPr>
            <p:ph type="ftr" sz="quarter" idx="3"/>
          </p:nvPr>
        </p:nvSpPr>
        <p:spPr/>
        <p:txBody>
          <a:bodyPr/>
          <a:lstStyle/>
          <a:p>
            <a:pPr lvl="0" algn="ctr"/>
            <a:fld id="{1854C075-528E-45A5-99DE-BE94BFF55C25}" type="footer">
              <a:rPr sz="1200">
                <a:effectLst>
                  <a:outerShdw blurRad="38100" dist="38100" dir="2700000" algn="tl">
                    <a:schemeClr val="bg2"/>
                  </a:outerShdw>
                </a:effectLst>
              </a:rPr>
              <a:t/>
            </a:fld>
            <a:endParaRPr sz="1200">
              <a:effectLst>
                <a:outerShdw blurRad="38100" dist="38100" dir="2700000" algn="tl">
                  <a:schemeClr val="bg2"/>
                </a:outerShdw>
              </a:effectLst>
            </a:endParaRPr>
          </a:p>
        </p:txBody>
      </p:sp>
      <p:sp>
        <p:nvSpPr>
          <p:cNvPr id="68614" name="TextBox 6861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a:ea typeface="宋体" pitchFamily="2" charset="-122"/>
              </a:defRPr>
            </a:lvl5pPr>
          </a:lstStyle>
          <a:p/>
          <a:p>
            <a:pPr>
              <a:defRPr sz="100">
                <a:solidFill>
                  <a:srgbClr val="FFFFFF"/>
                </a:solidFill>
              </a:defRPr>
            </a:pPr>
            <a:r>
              <a:t>武汉大学测绘学院毕业论共43页，您现在浏览的是第21页!</a:t>
            </a:r>
          </a:p>
        </p:txBody>
      </p:sp>
    </p:spTree>
  </p:cSld>
  <p:clrMapOvr>
    <a:masterClrMapping/>
  </p:clrMapOvr>
  <p:transition spd="med">
    <p:random/>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https://d.book118.com/797051162141006033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Mountain Top">
  <a:themeElements>
    <a:clrScheme name="">
      <a:dk1>
        <a:srgbClr val="003399"/>
      </a:dk1>
      <a:lt1>
        <a:srgbClr val="FFFFFF"/>
      </a:lt1>
      <a:dk2>
        <a:srgbClr val="463416"/>
      </a:dk2>
      <a:lt2>
        <a:srgbClr val="E3E3FF"/>
      </a:lt2>
      <a:accent1>
        <a:srgbClr val="3399FF"/>
      </a:accent1>
      <a:accent2>
        <a:srgbClr val="33CCCC"/>
      </a:accent2>
      <a:accent3>
        <a:srgbClr val="9BBB59"/>
      </a:accent3>
      <a:accent4>
        <a:srgbClr val="8064A2"/>
      </a:accent4>
      <a:accent5>
        <a:srgbClr val="4BACC6"/>
      </a:accent5>
      <a:accent6>
        <a:srgbClr val="F79646"/>
      </a:accent6>
      <a:hlink>
        <a:srgbClr val="00FFCC"/>
      </a:hlink>
      <a:folHlink>
        <a:srgbClr val="8080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993300"/>
        </a:dk1>
        <a:lt1>
          <a:srgbClr val="FFFFFF"/>
        </a:lt1>
        <a:dk2>
          <a:srgbClr val="4C3A1C"/>
        </a:dk2>
        <a:lt2>
          <a:srgbClr val="CCAA00"/>
        </a:lt2>
        <a:accent1>
          <a:srgbClr val="FF3300"/>
        </a:accent1>
        <a:accent2>
          <a:srgbClr val="9E6600"/>
        </a:accent2>
        <a:accent3>
          <a:srgbClr val="9BBB59"/>
        </a:accent3>
        <a:accent4>
          <a:srgbClr val="8064A2"/>
        </a:accent4>
        <a:accent5>
          <a:srgbClr val="4BACC6"/>
        </a:accent5>
        <a:accent6>
          <a:srgbClr val="F79646"/>
        </a:accent6>
        <a:hlink>
          <a:srgbClr val="FFCC00"/>
        </a:hlink>
        <a:folHlink>
          <a:srgbClr val="F7DC97"/>
        </a:folHlink>
      </a:clrScheme>
    </a:extraClrScheme>
    <a:extraClrScheme>
      <a:clrScheme name="">
        <a:dk1>
          <a:srgbClr val="9188B0"/>
        </a:dk1>
        <a:lt1>
          <a:srgbClr val="FFFFFF"/>
        </a:lt1>
        <a:dk2>
          <a:srgbClr val="3D0058"/>
        </a:dk2>
        <a:lt2>
          <a:srgbClr val="DDE0DC"/>
        </a:lt2>
        <a:accent1>
          <a:srgbClr val="FFCC00"/>
        </a:accent1>
        <a:accent2>
          <a:srgbClr val="4C3D78"/>
        </a:accent2>
        <a:accent3>
          <a:srgbClr val="9BBB59"/>
        </a:accent3>
        <a:accent4>
          <a:srgbClr val="8064A2"/>
        </a:accent4>
        <a:accent5>
          <a:srgbClr val="4BACC6"/>
        </a:accent5>
        <a:accent6>
          <a:srgbClr val="F79646"/>
        </a:accent6>
        <a:hlink>
          <a:srgbClr val="743D78"/>
        </a:hlink>
        <a:folHlink>
          <a:srgbClr val="CC9900"/>
        </a:folHlink>
      </a:clrScheme>
    </a:extraClrScheme>
    <a:extraClrScheme>
      <a:clrScheme name="">
        <a:dk1>
          <a:srgbClr val="003366"/>
        </a:dk1>
        <a:lt1>
          <a:srgbClr val="FFFFFF"/>
        </a:lt1>
        <a:dk2>
          <a:srgbClr val="10104C"/>
        </a:dk2>
        <a:lt2>
          <a:srgbClr val="C6CCD4"/>
        </a:lt2>
        <a:accent1>
          <a:srgbClr val="33CCFF"/>
        </a:accent1>
        <a:accent2>
          <a:srgbClr val="5B5B8D"/>
        </a:accent2>
        <a:accent3>
          <a:srgbClr val="9BBB59"/>
        </a:accent3>
        <a:accent4>
          <a:srgbClr val="8064A2"/>
        </a:accent4>
        <a:accent5>
          <a:srgbClr val="4BACC6"/>
        </a:accent5>
        <a:accent6>
          <a:srgbClr val="F79646"/>
        </a:accent6>
        <a:hlink>
          <a:srgbClr val="4529AB"/>
        </a:hlink>
        <a:folHlink>
          <a:srgbClr val="00CC99"/>
        </a:folHlink>
      </a:clrScheme>
    </a:extraClrScheme>
    <a:extraClrScheme>
      <a:clrScheme name="">
        <a:dk1>
          <a:srgbClr val="000099"/>
        </a:dk1>
        <a:lt1>
          <a:srgbClr val="FFFFFF"/>
        </a:lt1>
        <a:dk2>
          <a:srgbClr val="B0C8CA"/>
        </a:dk2>
        <a:lt2>
          <a:srgbClr val="FFFFFF"/>
        </a:lt2>
        <a:accent1>
          <a:srgbClr val="89C4FF"/>
        </a:accent1>
        <a:accent2>
          <a:srgbClr val="00008C"/>
        </a:accent2>
        <a:accent3>
          <a:srgbClr val="9BBB59"/>
        </a:accent3>
        <a:accent4>
          <a:srgbClr val="8064A2"/>
        </a:accent4>
        <a:accent5>
          <a:srgbClr val="4BACC6"/>
        </a:accent5>
        <a:accent6>
          <a:srgbClr val="F79646"/>
        </a:accent6>
        <a:hlink>
          <a:srgbClr val="6666FF"/>
        </a:hlink>
        <a:folHlink>
          <a:srgbClr val="C0C0C0"/>
        </a:folHlink>
      </a:clrScheme>
    </a:extraClrScheme>
    <a:extraClrScheme>
      <a:clrScheme name="">
        <a:dk1>
          <a:srgbClr val="003399"/>
        </a:dk1>
        <a:lt1>
          <a:srgbClr val="FFFFFF"/>
        </a:lt1>
        <a:dk2>
          <a:srgbClr val="463416"/>
        </a:dk2>
        <a:lt2>
          <a:srgbClr val="E3E3FF"/>
        </a:lt2>
        <a:accent1>
          <a:srgbClr val="3399FF"/>
        </a:accent1>
        <a:accent2>
          <a:srgbClr val="33CCCC"/>
        </a:accent2>
        <a:accent3>
          <a:srgbClr val="9BBB59"/>
        </a:accent3>
        <a:accent4>
          <a:srgbClr val="8064A2"/>
        </a:accent4>
        <a:accent5>
          <a:srgbClr val="4BACC6"/>
        </a:accent5>
        <a:accent6>
          <a:srgbClr val="F79646"/>
        </a:accent6>
        <a:hlink>
          <a:srgbClr val="00FFCC"/>
        </a:hlink>
        <a:folHlink>
          <a:srgbClr val="808000"/>
        </a:folHlink>
      </a:clrScheme>
    </a:extraClrScheme>
    <a:extraClrScheme>
      <a:clrScheme name="">
        <a:dk1>
          <a:srgbClr val="6699FF"/>
        </a:dk1>
        <a:lt1>
          <a:srgbClr val="FFFFFF"/>
        </a:lt1>
        <a:dk2>
          <a:srgbClr val="809296"/>
        </a:dk2>
        <a:lt2>
          <a:srgbClr val="B3EDFF"/>
        </a:lt2>
        <a:accent1>
          <a:srgbClr val="FF9933"/>
        </a:accent1>
        <a:accent2>
          <a:srgbClr val="FFAA99"/>
        </a:accent2>
        <a:accent3>
          <a:srgbClr val="9BBB59"/>
        </a:accent3>
        <a:accent4>
          <a:srgbClr val="8064A2"/>
        </a:accent4>
        <a:accent5>
          <a:srgbClr val="4BACC6"/>
        </a:accent5>
        <a:accent6>
          <a:srgbClr val="F79646"/>
        </a:accent6>
        <a:hlink>
          <a:srgbClr val="FFCFAB"/>
        </a:hlink>
        <a:folHlink>
          <a:srgbClr val="CC9900"/>
        </a:folHlink>
      </a:clrScheme>
    </a:extraClrScheme>
    <a:extraClrScheme>
      <a:clrScheme name="">
        <a:dk1>
          <a:srgbClr val="85D1E3"/>
        </a:dk1>
        <a:lt1>
          <a:srgbClr val="FFFFFF"/>
        </a:lt1>
        <a:dk2>
          <a:srgbClr val="006666"/>
        </a:dk2>
        <a:lt2>
          <a:srgbClr val="CCFFFF"/>
        </a:lt2>
        <a:accent1>
          <a:srgbClr val="FFCC00"/>
        </a:accent1>
        <a:accent2>
          <a:srgbClr val="00CC99"/>
        </a:accent2>
        <a:accent3>
          <a:srgbClr val="9BBB59"/>
        </a:accent3>
        <a:accent4>
          <a:srgbClr val="8064A2"/>
        </a:accent4>
        <a:accent5>
          <a:srgbClr val="4BACC6"/>
        </a:accent5>
        <a:accent6>
          <a:srgbClr val="F79646"/>
        </a:accent6>
        <a:hlink>
          <a:srgbClr val="0099FF"/>
        </a:hlink>
        <a:folHlink>
          <a:srgbClr val="6600CC"/>
        </a:folHlink>
      </a:clrScheme>
    </a:extraClrScheme>
    <a:extraClrScheme>
      <a:clrScheme name="">
        <a:dk1>
          <a:srgbClr val="A7A491"/>
        </a:dk1>
        <a:lt1>
          <a:srgbClr val="FFFFFF"/>
        </a:lt1>
        <a:dk2>
          <a:srgbClr val="404B3D"/>
        </a:dk2>
        <a:lt2>
          <a:srgbClr val="CCD0CA"/>
        </a:lt2>
        <a:accent1>
          <a:srgbClr val="33CCCC"/>
        </a:accent1>
        <a:accent2>
          <a:srgbClr val="004E4C"/>
        </a:accent2>
        <a:accent3>
          <a:srgbClr val="9BBB59"/>
        </a:accent3>
        <a:accent4>
          <a:srgbClr val="8064A2"/>
        </a:accent4>
        <a:accent5>
          <a:srgbClr val="4BACC6"/>
        </a:accent5>
        <a:accent6>
          <a:srgbClr val="F79646"/>
        </a:accent6>
        <a:hlink>
          <a:srgbClr val="477781"/>
        </a:hlink>
        <a:folHlink>
          <a:srgbClr val="85CC74"/>
        </a:folHlink>
      </a:clrScheme>
    </a:extraClrScheme>
    <a:extraClrScheme>
      <a:clrScheme name="">
        <a:dk1>
          <a:srgbClr val="FFFFFF"/>
        </a:dk1>
        <a:lt1>
          <a:srgbClr val="000000"/>
        </a:lt1>
        <a:dk2>
          <a:srgbClr val="676597"/>
        </a:dk2>
        <a:lt2>
          <a:srgbClr val="FFFFAF"/>
        </a:lt2>
        <a:accent1>
          <a:srgbClr val="66CCFF"/>
        </a:accent1>
        <a:accent2>
          <a:srgbClr val="CCECFF"/>
        </a:accent2>
        <a:accent3>
          <a:srgbClr val="9BBB59"/>
        </a:accent3>
        <a:accent4>
          <a:srgbClr val="8064A2"/>
        </a:accent4>
        <a:accent5>
          <a:srgbClr val="4BACC6"/>
        </a:accent5>
        <a:accent6>
          <a:srgbClr val="F79646"/>
        </a:accent6>
        <a:hlink>
          <a:srgbClr val="6600CC"/>
        </a:hlink>
        <a:folHlink>
          <a:srgbClr val="00808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22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22</vt:i4>
      </vt:variant>
    </vt:vector>
  </HeadingPairs>
  <TitlesOfParts>
    <vt:vector baseType="lpstr" size="28">
      <vt:lpstr>Arial</vt:lpstr>
      <vt:lpstr>Calibri</vt:lpstr>
      <vt:lpstr>宋体</vt:lpstr>
      <vt:lpstr>华文隶书</vt:lpstr>
      <vt:lpstr>华文行楷</vt:lpstr>
      <vt:lpstr>Office Theme</vt:lpstr>
      <vt:lpstr>武汉大学测绘学院毕业论文</vt:lpstr>
      <vt:lpstr>测绘监理在大面积数字化测图中的应用</vt:lpstr>
      <vt:lpstr>目   录</vt:lpstr>
      <vt:lpstr>【内容摘要】</vt:lpstr>
      <vt:lpstr>二、测绘监理工作在大比例尺数字测图的实施应用</vt:lpstr>
      <vt:lpstr>（三）监理的准备工作</vt:lpstr>
      <vt:lpstr>三、测绘监理工作的体会</vt:lpstr>
      <vt:lpstr>参考文献：</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2024-09-07T08:13:20.132</cp:lastPrinted>
  <dcterms:created xsi:type="dcterms:W3CDTF">2024-09-07T00:13:20Z</dcterms:created>
  <dcterms:modified xsi:type="dcterms:W3CDTF">2024-09-07T00:13:21Z</dcterms:modified>
</cp:coreProperties>
</file>