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080CE-1177-4682-A777-D118E6EE7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C0BF6-45FB-44FB-8135-74513480A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CEE84-1B63-4BB6-A0A0-293BFE3B7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8A2F1-0E03-477A-B181-CE38DD456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AD2E6F-168A-4958-B47F-AB591897F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70F1A2-3958-47B8-8525-28B5E9FB2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CD7DAE-9B6A-4E9E-89F4-41F742427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CA52B-DCE7-4569-8394-7B83546D5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8694B-4CBB-4329-AB66-8D9EB802C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E9DD1-ED6C-451E-8725-DEBDD3A73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5B21D-7FB9-4311-A12C-EFEDCC89D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52043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电气自动化专业职业生涯规划与行业竞争力分析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行业竞争力分析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86" r="32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专业背景与发展历程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该专业的发展历程中，经历了从传统电气控制到现代自动化技术的演变，成为当今工业生产中不可或缺的重要领域。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电气自动化专业起源于工业革命时期，随着科技的发展和工业自动化的需求而逐步发展壮大。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专业课程设置与培养目标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电气自动化专业的课程设置主要包括电路理论、电子技术、计算机原理及应用、控制理论等核心课程。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培养目标是培养学生掌握电气自动化领域的基本理论、基本知识和基本技能，具备自动化设备与系统的运行、维护和管理能力。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88" r="21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随着工业4.0和智能制造的推进，电气自动化行业的发展前景广阔，对专业人才的需求持续增长。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就业领域包括但不限于工业自动化、智能制造、电力系统、新能源等领域，为学生提供了广泛的职业发展空间。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电气自动化行业的就业前景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职业定位与目标设定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明确电气自动化专业在工业、能源、交通等领域的职业定位，了解行业发展趋势和市场需求。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根据个人兴趣、能力和市场需求，制定短期和长期的职业发展目标，如成为电气工程师、自动化系统设计师或技术管理专家。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根据职业目标，学习和掌握电气自动化专业相关的知识和技能，如电路理论、电子技术、控制理论、计算机技术等。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关注行业新技术、新标准和新趋势，通过参加培训、学术交流、在线课程等方式，不断更新和扩展自己的知识和技能。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技能提升与持续学习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积极参加与电气自动化专业相关的实习项目，了解实际工作环境和业务流程，积累实践经验。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工作经验积累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在实习和工作中，注重工作经验的积累，积极参与项目实施和技术支持，提高自己的工作能力和职业竞争力。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实习与工作经验积累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根据个人职业目标和市场需求，规划职业发展路径，如从初级工程师逐步晋升为高级工程师、技术管理岗位或自主创业。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职业转型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根据行业发展需求和市场变化，适时调整自己的职业发展方向，通过学习和实践新技能，实现职业转型和升级。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职业发展路径与转型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https://d.book118.com/797052043153006043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2024-09-17T21:36:39.374</cp:lastPrinted>
  <dcterms:created xsi:type="dcterms:W3CDTF">2024-09-17T13:36:39Z</dcterms:created>
  <dcterms:modified xsi:type="dcterms:W3CDTF">2024-09-17T13:36:41Z</dcterms:modified>
</cp:coreProperties>
</file>