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64C2EF3-CE2C-429D-A1FE-F35B70B1945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1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1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1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2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2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ABE51-1A25-42E3-96B6-B03323440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CB1BD-4DD0-480C-8601-6655E31B9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1129F-1C8B-4B15-9472-17598FF88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66EAB-9D95-4DD1-88D0-2E5A1FB86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8B4402-9353-47BC-8702-520D800C5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57B6C4-D6EF-427D-BD52-4B5A4FA1A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6BAE18-A557-4D27-861B-F8453A855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AF8BE-EB43-445C-9322-3C2336C38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7870C-A8A5-4A90-8FA9-81C8A8984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E0544-0EFA-480D-9D25-D57D6DB98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5D46A-B4F5-4045-B5D5-76A90BC80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C44B673-0B70-41A8-AC29-A323327B5CC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9E0D5B9-3621-4593-8659-4BEADB13C1B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52102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焊接质量管理培训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焊接技术概述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焊接质量管理概述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焊接质量管理体系建立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焊接质量控制措施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焊接技术创新与发展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焊接质量管理案例分析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采用热能使材料熔化并结合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加热结合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在制造业中不可或缺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广泛应用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施加压力使材料紧密连接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压力结合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05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06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07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08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09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1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2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6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7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20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21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8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9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0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1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2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3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4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5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6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7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38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9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0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1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2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3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4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5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6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7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8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4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50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气体保护焊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在焊接过程中使用保护气体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53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激光焊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利用激光束进行熔化焊接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56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60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电弧焊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通过电弧产生高温熔化焊接材料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6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267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8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9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0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1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2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3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4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5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6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7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0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1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焊接的应用领域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焊接技术广泛应用于汽车制造、船舶建造、航空航天、建筑工程和电子设备等领域。在这些领域中，焊接是连接和构建的关键技术，为生产和发展提供了坚实的基础。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8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8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89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2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3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4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5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6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7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8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9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0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1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2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3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4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05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06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7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8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9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0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1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2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3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4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5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6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焊接设备越来越智能化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自动化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利用人工智能技术提高焊接质量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提高工作效率和节约资源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高效化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26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27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28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29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30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31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32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33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34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35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6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7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8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9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40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41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42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43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44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45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4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4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焊接质量管理概述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焊接质量管理的重要性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0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焊接质量管理是确保焊接部件性能和可靠性的关键环节。良好的焊接质量管理可以有效减少生产成本和避免事故发生。在焊接过程中，严格控制质量是非常关键的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52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53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54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55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6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7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8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9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0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1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2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3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4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5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66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67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8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9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0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1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2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3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4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5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6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7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8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9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0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1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2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3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3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84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5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6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7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8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9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0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1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2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3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4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5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6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7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8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9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0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0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焊接质量管理体系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严格控制焊接参数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质量控制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确保焊接质量符合要求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质量保证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建立完善的质量管理制度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质量管理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2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焊接缺陷及处理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焊接过程中常见的缺陷包括气孔、裂纹、夹渣等，这些缺陷会影响焊接质量。及时发现并进行处理是保证焊接质量的关键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42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2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3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39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X</a:t>
            </a: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射线检测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</a:t>
            </a: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X</a:t>
            </a: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射线检测焊缝质量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42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超声波检测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利用超声波检测焊接部件内部缺陷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45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焊接质量检测方法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4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49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目测检测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使用肉眼观察焊接质量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1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2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55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456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7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8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9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0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1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2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3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4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5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6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7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8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9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0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1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72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473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4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5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6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7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8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9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0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1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2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3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4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5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6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7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8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89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90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1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2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3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4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5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6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8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9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焊接质量管理的关键性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0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确保产品质量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提高焊接品质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减少生产成本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提高生产效率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保障工作安全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避免事故发生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10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11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12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13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14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15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16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17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18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19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0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1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2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3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24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525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6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7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8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9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53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3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焊接质量管理体系建立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3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33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534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5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6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7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8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9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0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1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2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3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4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5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6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7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8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9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5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5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焊接质量管理体系规范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6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确保产品质量符合相关规范要求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建立基于</a:t>
            </a: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ISO9001</a:t>
            </a: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等国际标准的焊接质量管理体系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焊接程序控制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7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明确质量目标，遵循标准操作流程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质量标准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7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7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采用先进的检测设备，确保焊接质量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检测手段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7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严格控制焊接参数，确保质量稳定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工艺参数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1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82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83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84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85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86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7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8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9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0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1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2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3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4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5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6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97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98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9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0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1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2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3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4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5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6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7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8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9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0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1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2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3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5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5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5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5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5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5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1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1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2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27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资质认证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8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通过相关考试获得焊接资质证书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定期更新知识技能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30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质量意识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1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强化质量第一的理念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追求零缺陷目标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33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4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人员培训和资质认证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3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37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8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焊接基础知识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安全操作规范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质量管理要求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9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0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1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2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643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644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5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6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7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8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9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0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1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2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3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4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5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6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7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8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9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6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设备设施管理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对焊接设备进行定期检测和维护，保证设备状态良好，避免因设备问题造成的质量缺陷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66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https://d.book118.com/797052102011006055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焊接质量管理培训</vt:lpstr>
      <vt:lpstr>目录</vt:lpstr>
      <vt:lpstr>第1章 焊接技术概述</vt:lpstr>
      <vt:lpstr>焊接的定义</vt:lpstr>
      <vt:lpstr>焊接的分类</vt:lpstr>
      <vt:lpstr> </vt:lpstr>
      <vt:lpstr>焊接的发展趋势</vt:lpstr>
      <vt:lpstr>第2章 焊接质量管理概述</vt:lpstr>
      <vt:lpstr>焊接质量管理的重要性</vt:lpstr>
      <vt:lpstr>焊接质量管理体系</vt:lpstr>
      <vt:lpstr> </vt:lpstr>
      <vt:lpstr>焊接质量检测方法</vt:lpstr>
      <vt:lpstr>焊接质量管理的关键性</vt:lpstr>
      <vt:lpstr>第3章 焊接质量管理体系建立</vt:lpstr>
      <vt:lpstr>焊接质量管理体系规范</vt:lpstr>
      <vt:lpstr>焊接程序控制</vt:lpstr>
      <vt:lpstr>人员培训和资质认证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2024-09-29T14:10:32.568</cp:lastPrinted>
  <dcterms:created xsi:type="dcterms:W3CDTF">2024-09-29T06:10:32Z</dcterms:created>
  <dcterms:modified xsi:type="dcterms:W3CDTF">2024-09-29T06:10:35Z</dcterms:modified>
</cp:coreProperties>
</file>