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2A265B-A1A0-4D18-A247-C5F5D7E74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831735-C6B6-4FB6-9B65-B8F917BDF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03DBD7-EDDB-4E84-9092-024CD46DA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0BF85C-E0FE-4640-8528-72CE313AC9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371576-1353-4AAF-897E-7DE42BB68C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4FFDBB-46F4-4111-BCB3-9240927627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F7E51A-43C8-4E54-B527-318B0E4A23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08613C-97E5-4BB4-B5D3-262357A297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A6AEEF-BC11-4D0F-AFE4-42514B0DF8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1B797E-CB8E-44C4-996F-30C33C3A1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F82AEB-4D23-4CAB-80CB-50211C415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053110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游轮旅游安全管理体系构建</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游轮旅游安全管理体系内涵及组成
 游轮旅游安全风险识别与评估方法
 游轮旅游安全管理目标与策略制定
 游轮旅游安全管理制度与流程构建
 游轮旅游安全管理责任与分工明确
 游轮旅游安全应急预案与演练体系
 游轮旅游安全管理监督与检查机制
 游轮旅游安全管理体系持续改进与优化</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游轮旅游安全管理体系内涵及组成</a:t>
            </a:r>
          </a:p>
        </p:txBody>
      </p:sp>
      <p:sp>
        <p:nvSpPr>
          <p:cNvPr id="3" name="Subtitle 2"/>
          <p:cNvSpPr>
            <a:spLocks noGrp="1"/>
          </p:cNvSpPr>
          <p:nvPr>
            <p:ph type="subTitle" idx="1"/>
          </p:nvPr>
        </p:nvSpPr>
        <p:spPr/>
        <p:txBody>
          <a:bodyPr/>
          <a:lstStyle/>
          <a:p>
            <a:r>
              <a:t>游轮旅游安全管理体系构建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游轮旅游安全管理体系内涵及组成</a:t>
            </a:r>
          </a:p>
        </p:txBody>
      </p:sp>
      <p:sp>
        <p:nvSpPr>
          <p:cNvPr id="3" name="Text Placeholder 2"/>
          <p:cNvSpPr>
            <a:spLocks noGrp="1"/>
          </p:cNvSpPr>
          <p:nvPr>
            <p:ph type="body" idx="1"/>
          </p:nvPr>
        </p:nvSpPr>
        <p:spPr/>
        <p:txBody>
          <a:bodyPr/>
          <a:lstStyle/>
          <a:p>
            <a:r>
              <a:t>游轮旅游安全管理体系的概念和特征：</a:t>
            </a:r>
          </a:p>
        </p:txBody>
      </p:sp>
      <p:sp>
        <p:nvSpPr>
          <p:cNvPr id="4" name="Content Placeholder 3"/>
          <p:cNvSpPr>
            <a:spLocks noGrp="1"/>
          </p:cNvSpPr>
          <p:nvPr>
            <p:ph sz="half" idx="2"/>
          </p:nvPr>
        </p:nvSpPr>
        <p:spPr/>
        <p:txBody>
          <a:bodyPr/>
          <a:lstStyle/>
          <a:p>
            <a:r>
              <a:t>1. 游轮旅游安全管理体系是指游轮旅游企业为保障游轮旅游活动安全而制定的组织机构、管理制度、安全技术措施和应急预案等一系列管理制度和措施的总称。</a:t>
            </a:r>
          </a:p>
          <a:p>
            <a:r>
              <a:t>2. 游轮旅游安全管理体系具有系统性、动态性、规范性、强制性等特点。</a:t>
            </a:r>
          </a:p>
          <a:p>
            <a:r>
              <a:t>3. 游轮旅游安全管理体系是游轮旅游企业安全管理的基础，也是游轮旅游活动安全的重要保障。</a:t>
            </a:r>
          </a:p>
        </p:txBody>
      </p:sp>
      <p:sp>
        <p:nvSpPr>
          <p:cNvPr id="5" name="Text Placeholder 4"/>
          <p:cNvSpPr>
            <a:spLocks noGrp="1"/>
          </p:cNvSpPr>
          <p:nvPr>
            <p:ph type="body" idx="3"/>
          </p:nvPr>
        </p:nvSpPr>
        <p:spPr/>
        <p:txBody>
          <a:bodyPr/>
          <a:lstStyle/>
          <a:p>
            <a:r>
              <a:t>游轮旅游安全管理体系的要素：</a:t>
            </a:r>
          </a:p>
        </p:txBody>
      </p:sp>
      <p:sp>
        <p:nvSpPr>
          <p:cNvPr id="6" name="Content Placeholder 5"/>
          <p:cNvSpPr>
            <a:spLocks noGrp="1"/>
          </p:cNvSpPr>
          <p:nvPr>
            <p:ph sz="half" idx="4"/>
          </p:nvPr>
        </p:nvSpPr>
        <p:spPr/>
        <p:txBody>
          <a:bodyPr/>
          <a:lstStyle/>
          <a:p>
            <a:r>
              <a:t>1. 组织机构：游轮旅游安全管理体系的组织机构应包括安全管理委员会、安全管理部门和安全管理人员。</a:t>
            </a:r>
          </a:p>
          <a:p>
            <a:r>
              <a:t>2. 管理制度：游轮旅游安全管理体系的管理制度应包括安全生产责任制、安全教育培训制度、安全检查制度、安全事故报告制度等。</a:t>
            </a:r>
          </a:p>
          <a:p>
            <a:r>
              <a:t>3. 安全技术措施：游轮旅游安全管理体系的安全技术措施应包括船舶安全设备、消防设施、救生设备等。</a:t>
            </a:r>
          </a:p>
          <a:p>
            <a:r>
              <a:t>4. 应急预案：游轮旅游安全管理体系的应急预案应包括事故应急预案、火灾应急预案、弃船应急预案等。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游轮旅游安全管理体系内涵及组成</a:t>
            </a:r>
          </a:p>
        </p:txBody>
      </p:sp>
      <p:sp>
        <p:nvSpPr>
          <p:cNvPr id="3" name="Text Placeholder 2"/>
          <p:cNvSpPr>
            <a:spLocks noGrp="1"/>
          </p:cNvSpPr>
          <p:nvPr>
            <p:ph type="body" idx="1"/>
          </p:nvPr>
        </p:nvSpPr>
        <p:spPr/>
        <p:txBody>
          <a:bodyPr/>
          <a:lstStyle/>
          <a:p>
            <a:r>
              <a:t>游轮旅游安全管理体系的建立：</a:t>
            </a:r>
          </a:p>
        </p:txBody>
      </p:sp>
      <p:sp>
        <p:nvSpPr>
          <p:cNvPr id="4" name="Content Placeholder 3"/>
          <p:cNvSpPr>
            <a:spLocks noGrp="1"/>
          </p:cNvSpPr>
          <p:nvPr>
            <p:ph sz="half" idx="2"/>
          </p:nvPr>
        </p:nvSpPr>
        <p:spPr/>
        <p:txBody>
          <a:bodyPr/>
          <a:lstStyle/>
          <a:p>
            <a:r>
              <a:t>1. 建立组织机构：游轮旅游企业应建立安全管理委员会、安全管理部门和安全管理人员，明确各部门的职责和权限。</a:t>
            </a:r>
          </a:p>
          <a:p>
            <a:r>
              <a:t>2. 制定管理制度：游轮旅游企业应制定安全生产责任制、安全教育培训制度、安全检查制度、安全事故报告制度等管理制度。</a:t>
            </a:r>
          </a:p>
          <a:p>
            <a:r>
              <a:t>3. 落实安全技术措施：游轮旅游企业应落实船舶安全设备、消防设施、救生设备等安全技术措施，确保游轮旅游活动的安全。</a:t>
            </a:r>
          </a:p>
          <a:p>
            <a:r>
              <a:t>4. 制定应急预案：游轮旅游企业应制定事故应急预案、火灾应急预案、弃船应急预案等应急预案，并定期组织应急演练。</a:t>
            </a:r>
          </a:p>
        </p:txBody>
      </p:sp>
      <p:sp>
        <p:nvSpPr>
          <p:cNvPr id="5" name="Text Placeholder 4"/>
          <p:cNvSpPr>
            <a:spLocks noGrp="1"/>
          </p:cNvSpPr>
          <p:nvPr>
            <p:ph type="body" idx="3"/>
          </p:nvPr>
        </p:nvSpPr>
        <p:spPr/>
        <p:txBody>
          <a:bodyPr/>
          <a:lstStyle/>
          <a:p>
            <a:r>
              <a:t>游轮旅游安全管理体系的实施：</a:t>
            </a:r>
          </a:p>
        </p:txBody>
      </p:sp>
      <p:sp>
        <p:nvSpPr>
          <p:cNvPr id="6" name="Content Placeholder 5"/>
          <p:cNvSpPr>
            <a:spLocks noGrp="1"/>
          </p:cNvSpPr>
          <p:nvPr>
            <p:ph sz="half" idx="4"/>
          </p:nvPr>
        </p:nvSpPr>
        <p:spPr/>
        <p:txBody>
          <a:bodyPr/>
          <a:lstStyle/>
          <a:p>
            <a:r>
              <a:t>1. 开展安全教育培训：游轮旅游企业应定期对员工进行安全教育培训，提高员工的安全意识和技能。</a:t>
            </a:r>
          </a:p>
          <a:p>
            <a:r>
              <a:t>2. 开展安全检查：游轮旅游企业应定期对游轮进行安全检查，发现安全隐患及时整改。</a:t>
            </a:r>
          </a:p>
          <a:p>
            <a:r>
              <a:t>3. 组织应急演练：游轮旅游企业应定期组织应急演练，提高员工的应急处置能力。</a:t>
            </a:r>
          </a:p>
          <a:p>
            <a:r>
              <a:t>4. 建立安全信息收集和反馈机制：游轮旅游企业应建立安全信息收集和反馈机制，及时收集和处理安全信息，并反馈给相关部门。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游轮旅游安全管理体系内涵及组成</a:t>
            </a:r>
          </a:p>
        </p:txBody>
      </p:sp>
      <p:sp>
        <p:nvSpPr>
          <p:cNvPr id="3" name="Text Placeholder 2"/>
          <p:cNvSpPr>
            <a:spLocks noGrp="1"/>
          </p:cNvSpPr>
          <p:nvPr>
            <p:ph type="body" idx="1"/>
          </p:nvPr>
        </p:nvSpPr>
        <p:spPr/>
        <p:txBody>
          <a:bodyPr/>
          <a:lstStyle/>
          <a:p>
            <a:r>
              <a:t>游轮旅游安全管理体系的评价：</a:t>
            </a:r>
          </a:p>
        </p:txBody>
      </p:sp>
      <p:sp>
        <p:nvSpPr>
          <p:cNvPr id="4" name="Content Placeholder 3"/>
          <p:cNvSpPr>
            <a:spLocks noGrp="1"/>
          </p:cNvSpPr>
          <p:nvPr>
            <p:ph sz="half" idx="2"/>
          </p:nvPr>
        </p:nvSpPr>
        <p:spPr/>
        <p:txBody>
          <a:bodyPr/>
          <a:lstStyle/>
          <a:p>
            <a:r>
              <a:t>1. 游轮旅游企业应定期对安全管理体系进行评价，发现问题及时整改。</a:t>
            </a:r>
          </a:p>
          <a:p>
            <a:r>
              <a:t>2. 游轮旅游企业应接受相关部门的安全检查和评估。</a:t>
            </a:r>
          </a:p>
          <a:p>
            <a:r>
              <a:t>3. 游轮旅游企业应建立安全管理体系绩效考核制度，对安全管理体系的绩效进行考核。</a:t>
            </a:r>
          </a:p>
        </p:txBody>
      </p:sp>
      <p:sp>
        <p:nvSpPr>
          <p:cNvPr id="5" name="Text Placeholder 4"/>
          <p:cNvSpPr>
            <a:spLocks noGrp="1"/>
          </p:cNvSpPr>
          <p:nvPr>
            <p:ph type="body" idx="3"/>
          </p:nvPr>
        </p:nvSpPr>
        <p:spPr/>
        <p:txBody>
          <a:bodyPr/>
          <a:lstStyle/>
          <a:p>
            <a:r>
              <a:t>游轮旅游安全管理体系的展望：</a:t>
            </a:r>
          </a:p>
        </p:txBody>
      </p:sp>
      <p:sp>
        <p:nvSpPr>
          <p:cNvPr id="6" name="Content Placeholder 5"/>
          <p:cNvSpPr>
            <a:spLocks noGrp="1"/>
          </p:cNvSpPr>
          <p:nvPr>
            <p:ph sz="half" idx="4"/>
          </p:nvPr>
        </p:nvSpPr>
        <p:spPr/>
        <p:txBody>
          <a:bodyPr/>
          <a:lstStyle/>
          <a:p>
            <a:r>
              <a:t>1. 游轮旅游安全管理体系将朝着标准化、信息化、智能化的方向发展。</a:t>
            </a:r>
          </a:p>
          <a:p>
            <a:r>
              <a:t>2. 游轮旅游安全管理体系将更加注重风险管理和应急管理。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游轮旅游安全风险识别与评估方法</a:t>
            </a:r>
          </a:p>
        </p:txBody>
      </p:sp>
      <p:sp>
        <p:nvSpPr>
          <p:cNvPr id="3" name="Subtitle 2"/>
          <p:cNvSpPr>
            <a:spLocks noGrp="1"/>
          </p:cNvSpPr>
          <p:nvPr>
            <p:ph type="subTitle" idx="1"/>
          </p:nvPr>
        </p:nvSpPr>
        <p:spPr/>
        <p:txBody>
          <a:bodyPr/>
          <a:lstStyle/>
          <a:p>
            <a:r>
              <a:t>游轮旅游安全管理体系构建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游轮旅游安全风险识别与评估方法</a:t>
            </a:r>
          </a:p>
        </p:txBody>
      </p:sp>
      <p:sp>
        <p:nvSpPr>
          <p:cNvPr id="3" name="Text Placeholder 2"/>
          <p:cNvSpPr>
            <a:spLocks noGrp="1"/>
          </p:cNvSpPr>
          <p:nvPr>
            <p:ph type="body" idx="1"/>
          </p:nvPr>
        </p:nvSpPr>
        <p:spPr/>
        <p:txBody>
          <a:bodyPr/>
          <a:lstStyle/>
          <a:p>
            <a:r>
              <a:t>游轮旅游安全风险识别方法</a:t>
            </a:r>
          </a:p>
        </p:txBody>
      </p:sp>
      <p:sp>
        <p:nvSpPr>
          <p:cNvPr id="4" name="Content Placeholder 3"/>
          <p:cNvSpPr>
            <a:spLocks noGrp="1"/>
          </p:cNvSpPr>
          <p:nvPr>
            <p:ph sz="half" idx="2"/>
          </p:nvPr>
        </p:nvSpPr>
        <p:spPr/>
        <p:txBody>
          <a:bodyPr/>
          <a:lstStyle/>
          <a:p>
            <a:r>
              <a:t>1. 系统分析法：通过系统工程理论和方法,对游轮旅游系统进行全面、系统地分析,找出可能存在的安全隐患,并进行风险评估。</a:t>
            </a:r>
          </a:p>
          <a:p>
            <a:r>
              <a:t>2. 故障树分析法：通过故障树模型,对游轮旅游系统中可能发生的故障进行分析,找出故障的根源,并进行风险评估。</a:t>
            </a:r>
          </a:p>
          <a:p>
            <a:r>
              <a:t>3. 头脑风暴法：通过头脑风暴的方法,集思广益,找出游轮旅游系统中可能存在的安全隐患,并进行风险评估。</a:t>
            </a:r>
          </a:p>
        </p:txBody>
      </p:sp>
      <p:sp>
        <p:nvSpPr>
          <p:cNvPr id="5" name="Text Placeholder 4"/>
          <p:cNvSpPr>
            <a:spLocks noGrp="1"/>
          </p:cNvSpPr>
          <p:nvPr>
            <p:ph type="body" idx="3"/>
          </p:nvPr>
        </p:nvSpPr>
        <p:spPr/>
        <p:txBody>
          <a:bodyPr/>
          <a:lstStyle/>
          <a:p>
            <a:r>
              <a:t>游轮旅游安全风险评估方法</a:t>
            </a:r>
          </a:p>
        </p:txBody>
      </p:sp>
      <p:sp>
        <p:nvSpPr>
          <p:cNvPr id="6" name="Content Placeholder 5"/>
          <p:cNvSpPr>
            <a:spLocks noGrp="1"/>
          </p:cNvSpPr>
          <p:nvPr>
            <p:ph sz="half" idx="4"/>
          </p:nvPr>
        </p:nvSpPr>
        <p:spPr/>
        <p:txBody>
          <a:bodyPr/>
          <a:lstStyle/>
          <a:p>
            <a:r>
              <a:t>1. 定量评估法：通过统计数据、概率分析等方法,对游轮旅游系统中的安全风险进行定量评估,计算出风险发生的概率和损失的程度。</a:t>
            </a:r>
          </a:p>
          <a:p>
            <a:r>
              <a:t>2. 定性评估法：通过专家判断、经验分析等方法,对游轮旅游系统中的安全风险进行定性评估,找出风险发生的可能性和严重性。</a:t>
            </a:r>
          </a:p>
          <a:p>
            <a:r>
              <a:t>3. 综合评估法：综合使用定量评估法和定性评估法,对游轮旅游系统中的安全风险进行综合评估,得出更准确的风险评估结果。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游轮旅游安全管理目标与策略制定</a:t>
            </a:r>
          </a:p>
        </p:txBody>
      </p:sp>
      <p:sp>
        <p:nvSpPr>
          <p:cNvPr id="3" name="Subtitle 2"/>
          <p:cNvSpPr>
            <a:spLocks noGrp="1"/>
          </p:cNvSpPr>
          <p:nvPr>
            <p:ph type="subTitle" idx="1"/>
          </p:nvPr>
        </p:nvSpPr>
        <p:spPr/>
        <p:txBody>
          <a:bodyPr/>
          <a:lstStyle/>
          <a:p>
            <a:r>
              <a:t>游轮旅游安全管理体系构建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游轮旅游安全管理目标与策略制定</a:t>
            </a:r>
          </a:p>
        </p:txBody>
      </p:sp>
      <p:sp>
        <p:nvSpPr>
          <p:cNvPr id="3" name="Text Placeholder 2"/>
          <p:cNvSpPr>
            <a:spLocks noGrp="1"/>
          </p:cNvSpPr>
          <p:nvPr>
            <p:ph type="body" idx="1"/>
          </p:nvPr>
        </p:nvSpPr>
        <p:spPr/>
        <p:txBody>
          <a:bodyPr/>
          <a:lstStyle/>
          <a:p>
            <a:r>
              <a:t>一、安全管理目标制定：</a:t>
            </a:r>
          </a:p>
        </p:txBody>
      </p:sp>
      <p:sp>
        <p:nvSpPr>
          <p:cNvPr id="4" name="Content Placeholder 3"/>
          <p:cNvSpPr>
            <a:spLocks noGrp="1"/>
          </p:cNvSpPr>
          <p:nvPr>
            <p:ph sz="half" idx="2"/>
          </p:nvPr>
        </p:nvSpPr>
        <p:spPr/>
        <p:txBody>
          <a:bodyPr/>
          <a:lstStyle/>
          <a:p>
            <a:r>
              <a:t>1. 保障游轮旅游的安全运营。建立健全的安全管理体系，制定详细的安全管理制度和应急预案，确保游轮旅游的安全运营。</a:t>
            </a:r>
          </a:p>
          <a:p>
            <a:r>
              <a:t>2. 保障游客、船员的人身安全和财产安全。通过有效的安全管理措施，保障游客和船员的人身安全和财产安全。</a:t>
            </a:r>
          </a:p>
          <a:p>
            <a:r>
              <a:t>3. 维护游轮旅游的良好信誉。通过有效安全管理，维护游轮旅游的良好信誉，吸引更多游客参与游轮旅游。</a:t>
            </a:r>
          </a:p>
        </p:txBody>
      </p:sp>
      <p:sp>
        <p:nvSpPr>
          <p:cNvPr id="5" name="Text Placeholder 4"/>
          <p:cNvSpPr>
            <a:spLocks noGrp="1"/>
          </p:cNvSpPr>
          <p:nvPr>
            <p:ph type="body" idx="3"/>
          </p:nvPr>
        </p:nvSpPr>
        <p:spPr/>
        <p:txBody>
          <a:bodyPr/>
          <a:lstStyle/>
          <a:p>
            <a:r>
              <a:t>二、安全管理策略制定：</a:t>
            </a:r>
          </a:p>
        </p:txBody>
      </p:sp>
      <p:sp>
        <p:nvSpPr>
          <p:cNvPr id="6" name="Content Placeholder 5"/>
          <p:cNvSpPr>
            <a:spLocks noGrp="1"/>
          </p:cNvSpPr>
          <p:nvPr>
            <p:ph sz="half" idx="4"/>
          </p:nvPr>
        </p:nvSpPr>
        <p:spPr/>
        <p:txBody>
          <a:bodyPr/>
          <a:lstStyle/>
          <a:p>
            <a:r>
              <a:t>1. 加强船员的安全培训，不断提高船员的安全意识和技能。通过定期开展安全培训，确保船员具备必要的安全知识和技能，提高对危险源的识别能力和应急处置能力。</a:t>
            </a:r>
          </a:p>
          <a:p>
            <a:r>
              <a:t>2. 加强对船舶的定期检修和维护，确保船舶的良好状态。通过定期检修和维护，及时发现船舶存在的安全隐患，及时进行整改，确保船舶的安全运营。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游轮旅游安全管理制度与流程构建</a:t>
            </a:r>
          </a:p>
        </p:txBody>
      </p:sp>
      <p:sp>
        <p:nvSpPr>
          <p:cNvPr id="3" name="Subtitle 2"/>
          <p:cNvSpPr>
            <a:spLocks noGrp="1"/>
          </p:cNvSpPr>
          <p:nvPr>
            <p:ph type="subTitle" idx="1"/>
          </p:nvPr>
        </p:nvSpPr>
        <p:spPr/>
        <p:txBody>
          <a:bodyPr/>
          <a:lstStyle/>
          <a:p>
            <a:r>
              <a:t>游轮旅游安全管理体系构建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游轮旅游安全管理制度与流程构建</a:t>
            </a:r>
          </a:p>
        </p:txBody>
      </p:sp>
      <p:sp>
        <p:nvSpPr>
          <p:cNvPr id="3" name="Text Placeholder 2"/>
          <p:cNvSpPr>
            <a:spLocks noGrp="1"/>
          </p:cNvSpPr>
          <p:nvPr>
            <p:ph type="body" idx="1"/>
          </p:nvPr>
        </p:nvSpPr>
        <p:spPr/>
        <p:txBody>
          <a:bodyPr/>
          <a:lstStyle/>
          <a:p>
            <a:r>
              <a:t>游轮旅游安全管理体系的组织框架</a:t>
            </a:r>
          </a:p>
        </p:txBody>
      </p:sp>
      <p:sp>
        <p:nvSpPr>
          <p:cNvPr id="4" name="Content Placeholder 3"/>
          <p:cNvSpPr>
            <a:spLocks noGrp="1"/>
          </p:cNvSpPr>
          <p:nvPr>
            <p:ph sz="half" idx="2"/>
          </p:nvPr>
        </p:nvSpPr>
        <p:spPr/>
        <p:txBody>
          <a:bodyPr/>
          <a:lstStyle/>
          <a:p>
            <a:r>
              <a:t>1. 明确管理责任：确定游轮旅游安全管理体系的责任归属，明确各部门、各岗位的安全职责，形成明确的安全管理责任链。</a:t>
            </a:r>
          </a:p>
          <a:p>
            <a:r>
              <a:t>2. 建立安全管理机构：成立游轮旅游安全管理委员会，负责制定安全管理政策、监督安全管理体系的实施情况，并定期对体系进行审核和改进。</a:t>
            </a:r>
          </a:p>
          <a:p>
            <a:r>
              <a:t>3. 制定安全管理文件：制定游轮旅游安全管理手册、应急预案、安全操作规程等文件，指导游轮旅游的安全管理工作。</a:t>
            </a:r>
          </a:p>
        </p:txBody>
      </p:sp>
      <p:sp>
        <p:nvSpPr>
          <p:cNvPr id="5" name="Text Placeholder 4"/>
          <p:cNvSpPr>
            <a:spLocks noGrp="1"/>
          </p:cNvSpPr>
          <p:nvPr>
            <p:ph type="body" idx="3"/>
          </p:nvPr>
        </p:nvSpPr>
        <p:spPr/>
        <p:txBody>
          <a:bodyPr/>
          <a:lstStyle/>
          <a:p>
            <a:r>
              <a:t>游轮旅游安全风险识别与评估</a:t>
            </a:r>
          </a:p>
        </p:txBody>
      </p:sp>
      <p:sp>
        <p:nvSpPr>
          <p:cNvPr id="6" name="Content Placeholder 5"/>
          <p:cNvSpPr>
            <a:spLocks noGrp="1"/>
          </p:cNvSpPr>
          <p:nvPr>
            <p:ph sz="half" idx="4"/>
          </p:nvPr>
        </p:nvSpPr>
        <p:spPr/>
        <p:txBody>
          <a:bodyPr/>
          <a:lstStyle/>
          <a:p>
            <a:r>
              <a:t>1. 风险识别：通过风险分析、隐患排查、事故记录、旅客反馈等方式，识别游轮旅游安全风险，并建立风险清单。</a:t>
            </a:r>
          </a:p>
          <a:p>
            <a:r>
              <a:t>2. 风险评估：对识别出的风险进行评估，确定风险的发生概率和影响程度，并对风险等级进行划分。</a:t>
            </a:r>
          </a:p>
          <a:p>
            <a:r>
              <a:t>3. 风险控制：针对评估出的风险，采取相应的风险控制措施，降低风险发生的可能性和影响程度。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游轮旅游安全管理制度与流程构建</a:t>
            </a:r>
          </a:p>
        </p:txBody>
      </p:sp>
      <p:sp>
        <p:nvSpPr>
          <p:cNvPr id="3" name="Content Placeholder 2"/>
          <p:cNvSpPr>
            <a:spLocks noGrp="1"/>
          </p:cNvSpPr>
          <p:nvPr>
            <p:ph sz="half" idx="2"/>
          </p:nvPr>
        </p:nvSpPr>
        <p:spPr/>
        <p:txBody>
          <a:bodyPr/>
          <a:lstStyle/>
          <a:p>
            <a:r>
              <a:t>1. 建立安全信息系统：建立游轮旅游安全信息系统，实现安全信息的收集、整理、分析、共享和利用。</a:t>
            </a:r>
          </a:p>
          <a:p>
            <a:r>
              <a:t>2. 应用现代信息技术：利用物联网、大数据、云计算等现代信息技术，提高安全管理的效率和水平。</a:t>
            </a:r>
          </a:p>
          <a:p>
            <a:r>
              <a:t>3. 实现信息化管理：将安全管理信息化与游轮旅游的日常运营管理相结合，实现安全管理的实时性、动态性和智能化。</a:t>
            </a:r>
          </a:p>
        </p:txBody>
      </p:sp>
      <p:sp>
        <p:nvSpPr>
          <p:cNvPr id="4" name="Text Placeholder 3"/>
          <p:cNvSpPr>
            <a:spLocks noGrp="1"/>
          </p:cNvSpPr>
          <p:nvPr>
            <p:ph type="body" idx="3"/>
          </p:nvPr>
        </p:nvSpPr>
        <p:spPr/>
        <p:txBody>
          <a:bodyPr/>
          <a:lstStyle/>
          <a:p>
            <a:r>
              <a:t>游轮旅游安全培训与演习</a:t>
            </a:r>
          </a:p>
        </p:txBody>
      </p:sp>
      <p:sp>
        <p:nvSpPr>
          <p:cNvPr id="5" name="Content Placeholder 4"/>
          <p:cNvSpPr>
            <a:spLocks noGrp="1"/>
          </p:cNvSpPr>
          <p:nvPr>
            <p:ph sz="half" idx="4"/>
          </p:nvPr>
        </p:nvSpPr>
        <p:spPr/>
        <p:txBody>
          <a:bodyPr/>
          <a:lstStyle/>
          <a:p>
            <a:r>
              <a:t>1. 开展安全培训：对游轮旅游企业员工、旅客、船舶管理人员等开展安全培训，提高安全意识和安全技能。</a:t>
            </a:r>
          </a:p>
          <a:p>
            <a:r>
              <a:t>2. 组织安全演习：定期组织安全演习，模拟各种可能的突发事件，提高应对突发事件的能力。</a:t>
            </a:r>
          </a:p>
          <a:p>
            <a:r>
              <a:t>3. 评估培训和演习效果：对培训和演习效果进行评估，发现不足并及时改进，确保培训和演习的有效性。</a:t>
            </a:r>
          </a:p>
        </p:txBody>
      </p:sp>
      <p:sp>
        <p:nvSpPr>
          <p:cNvPr id="6" name="Text Placeholder 5"/>
          <p:cNvSpPr>
            <a:spLocks noGrp="1"/>
          </p:cNvSpPr>
          <p:nvPr>
            <p:ph type="body" idx="1"/>
          </p:nvPr>
        </p:nvSpPr>
        <p:spPr/>
        <p:txBody>
          <a:bodyPr/>
          <a:lstStyle/>
          <a:p>
            <a:r>
              <a:t>游轮旅游安全管理信息化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游轮旅游安全管理制度与流程构建</a:t>
            </a:r>
          </a:p>
        </p:txBody>
      </p:sp>
      <p:sp>
        <p:nvSpPr>
          <p:cNvPr id="3" name="Text Placeholder 2"/>
          <p:cNvSpPr>
            <a:spLocks noGrp="1"/>
          </p:cNvSpPr>
          <p:nvPr>
            <p:ph type="body" idx="1"/>
          </p:nvPr>
        </p:nvSpPr>
        <p:spPr/>
        <p:txBody>
          <a:bodyPr/>
          <a:lstStyle/>
          <a:p>
            <a:r>
              <a:t>游轮旅游安全应急预案</a:t>
            </a:r>
          </a:p>
        </p:txBody>
      </p:sp>
      <p:sp>
        <p:nvSpPr>
          <p:cNvPr id="4" name="Content Placeholder 3"/>
          <p:cNvSpPr>
            <a:spLocks noGrp="1"/>
          </p:cNvSpPr>
          <p:nvPr>
            <p:ph sz="half" idx="2"/>
          </p:nvPr>
        </p:nvSpPr>
        <p:spPr/>
        <p:txBody>
          <a:bodyPr/>
          <a:lstStyle/>
          <a:p>
            <a:r>
              <a:t>1. 制定应急预案：针对可能发生的各种突发事件，制定详细的应急预案，明确应急响应措施、应急指挥体系、应急联络方式等。</a:t>
            </a:r>
          </a:p>
          <a:p>
            <a:r>
              <a:t>2. 培训应急预案：对游轮旅游企业员工、旅客、船舶管理人员等开展应急预案培训，确保每个人都知道如何应对突发事件。</a:t>
            </a:r>
          </a:p>
          <a:p>
            <a:r>
              <a:t>3. 演练应急预案：定期组织应急预案演练，检验应急预案的有效性，并及时发现和改进不足之处。</a:t>
            </a:r>
          </a:p>
        </p:txBody>
      </p:sp>
      <p:sp>
        <p:nvSpPr>
          <p:cNvPr id="5" name="Text Placeholder 4"/>
          <p:cNvSpPr>
            <a:spLocks noGrp="1"/>
          </p:cNvSpPr>
          <p:nvPr>
            <p:ph type="body" idx="3"/>
          </p:nvPr>
        </p:nvSpPr>
        <p:spPr/>
        <p:txBody>
          <a:bodyPr/>
          <a:lstStyle/>
          <a:p>
            <a:r>
              <a:t>游轮旅游安全检查与监督</a:t>
            </a:r>
          </a:p>
        </p:txBody>
      </p:sp>
      <p:sp>
        <p:nvSpPr>
          <p:cNvPr id="6" name="Content Placeholder 5"/>
          <p:cNvSpPr>
            <a:spLocks noGrp="1"/>
          </p:cNvSpPr>
          <p:nvPr>
            <p:ph sz="half" idx="4"/>
          </p:nvPr>
        </p:nvSpPr>
        <p:spPr/>
        <p:txBody>
          <a:bodyPr/>
          <a:lstStyle/>
          <a:p>
            <a:r>
              <a:t>1. 定期检查：定期对游轮旅游企业、游轮船舶、游轮旅游设施等进行安全检查，发现安全隐患并及时整改。</a:t>
            </a:r>
          </a:p>
          <a:p>
            <a:r>
              <a:t>2. 监督管理：对游轮旅游企业、游轮船舶、游轮旅游设施等进行监督管理，确保其遵守安全管理规定，并及时发现和纠正违规行为。</a:t>
            </a:r>
          </a:p>
          <a:p>
            <a:r>
              <a:t>3. 完善检查监督体系：建立健全游轮旅游安全检查监督体系，明确检查监督职责、检查监督程序、检查监督标准等，提高检查监督的有效性。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https://d.book118.com/797053110134006051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游轮旅游安全管理体系内涵及组成</vt:lpstr>
      <vt:lpstr>#. 游轮旅游安全管理体系内涵及组成</vt:lpstr>
      <vt:lpstr>#. 游轮旅游安全管理体系内涵及组成</vt:lpstr>
      <vt:lpstr>#. 游轮旅游安全管理体系内涵及组成</vt:lpstr>
      <vt:lpstr> 游轮旅游安全风险识别与评估方法</vt:lpstr>
      <vt:lpstr> 游轮旅游安全风险识别与评估方法</vt:lpstr>
      <vt:lpstr> 游轮旅游安全管理目标与策略制定</vt:lpstr>
      <vt:lpstr>#. 游轮旅游安全管理目标与策略制定</vt:lpstr>
      <vt:lpstr> 游轮旅游安全管理制度与流程构建</vt:lpstr>
      <vt:lpstr> 游轮旅游安全管理制度与流程构建</vt:lpstr>
      <vt:lpstr> 游轮旅游安全管理制度与流程构建</vt:lpstr>
      <vt:lpstr> 游轮旅游安全管理制度与流程构建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2024-09-24T23:37:58.336</cp:lastPrinted>
  <dcterms:created xsi:type="dcterms:W3CDTF">2024-09-24T15:37:58Z</dcterms:created>
  <dcterms:modified xsi:type="dcterms:W3CDTF">2024-09-24T15:38:00Z</dcterms:modified>
</cp:coreProperties>
</file>