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05D9D17-5278-49C2-90D0-1118548256A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21E125A-DED7-44F3-B97D-DB3100017B0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8990644-B45C-48EC-ABF8-65D9536CAFA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AAD4F6C-D768-4387-8D67-D5F4E8924D7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31873EB3-123C-4EE1-B0B5-DE06AC60CFB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16B97820-0AC3-416A-B48D-0B29F648FB6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68F4ACD1-5F89-4491-A3B6-1973CC7B2E1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632FABD-E9E5-47D0-BDDE-DB6868579A6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AC94872-B3CE-4296-8EE3-F7E808E873F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B394146-2444-4537-986C-32877F8D1A5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3304BA6-55D3-4D3A-A71E-AF65F44A80B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18.jpeg" /><Relationship Id="rId4" Type="http://schemas.openxmlformats.org/officeDocument/2006/relationships/image" Target="../media/image19.jpeg" /><Relationship Id="rId5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0.jpeg" /><Relationship Id="rId3" Type="http://schemas.openxmlformats.org/officeDocument/2006/relationships/image" Target="../media/image21.jpeg" /><Relationship Id="rId4" Type="http://schemas.openxmlformats.org/officeDocument/2006/relationships/image" Target="../media/image22.jpeg" /><Relationship Id="rId5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9705500414100604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2" r="-12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89687" y="2615175"/>
            <a:ext cx="9886950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95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公寓安全培训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27" y="0"/>
            <a:ext cx="12191747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1433708" y="1852562"/>
            <a:ext cx="6974588" cy="411099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公寓安全概述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公寓消防安全知识培训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公寓防盗安全知识培训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公寓电气安全知识培训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公寓紧急疏散演练培训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公寓安全管理制度和责任落实培训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2" r="-12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-1706803" y="1236400"/>
            <a:ext cx="7392082" cy="1138956"/>
            <a:chOff x="-1706803" y="1236400"/>
            <a:chExt cx="7392082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-1706803" y="1236400"/>
              <a:ext cx="7392082" cy="1138956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54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365325" y="2628863"/>
            <a:ext cx="98888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公寓安全概述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/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6410" b="16410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l="12522" r="12522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7819" b="27819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公寓安全的重要性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保障住户生命财产安全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公寓作为人员密集的居住场所，安全状况直接关系到住户的生命财产安全。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维护社会稳定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公寓安全问题如果处理不当，可能引发社会不稳定因素，影响社会和谐。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提高住户生活质量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安全有序的公寓环境有助于提高住户的生活质量，增强住户的幸福感和归属感。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部分公寓设备设施老化，存在安全隐患。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5500" r="5500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设备设施老化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部分公寓管理不善，存在安全漏洞。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管理不善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t="7375" b="7375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5000" r="15000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部分住户缺乏安全意识，容易发生意外事故。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住户安全意识不强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公寓安全事故原因分析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规范管理流程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通过培训，规范公寓的管理流程，提高安全管理水平。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预防和处理突发事件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通过培训，掌握应对突发事件的方法和技巧，有效预防和处理突发事件。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提高住户安全意识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通过培训，提高住户的安全意识，增强自我防范能力。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公寓安全培训的目的和意义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2" r="-12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-1706803" y="1236400"/>
            <a:ext cx="7392082" cy="1138956"/>
            <a:chOff x="-1706803" y="1236400"/>
            <a:chExt cx="7392082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-1706803" y="1236400"/>
              <a:ext cx="7392082" cy="1138956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54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365325" y="2628863"/>
            <a:ext cx="98888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公寓消防安全知识培训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预防措施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定期检查电器线路、燃气管道等，确保其安全可靠；不乱丢烟蒂、火柴等易燃物品；不在公寓内私拉乱接电线等。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火灾的起因和分类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了解火灾的起因和分类，以便采取相应的预防措施。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扑救方法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了解不同类型的火灾扑救方法，如干粉灭火器、泡沫灭火器等的使用方法和适用范围。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16083" r="16083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16792" r="16792"/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l="14208" r="14208"/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火灾的预防和扑救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6667" r="16667"/>
          <a:stretch>
            <a:fillRect/>
          </a:stretch>
        </p:blipFill>
        <p:spPr>
          <a:xfrm>
            <a:off x="939482" y="1415327"/>
            <a:ext cx="4843296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了解不同类型的灭火器及其使用方法，如干粉灭火器、泡沫灭火器等。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灭火器的种类和使用方法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定期检查灭火器是否过期、压力是否正常；使用前应先摇动灭火器，将干粉或泡沫摇匀；使用时站在上风向，保持安全距离等。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注意事项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灭火器的使用方法及注意事项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1417" r="21417"/>
          <a:stretch>
            <a:fillRect/>
          </a:stretch>
        </p:blipFill>
        <p:spPr>
          <a:xfrm>
            <a:off x="705128" y="1258733"/>
            <a:ext cx="5140491" cy="5140490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22466" y="1924848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熟悉公寓的逃生路线和出口，以便在紧急情况下能够迅速逃离。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422466" y="1539657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逃生路线和出口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422466" y="3539953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了解如何利用湿毛巾、衣物等物品捂住口鼻，降低吸入有害气体的量；如何弯腰或匍匐前进，减少吸入有害气体的量；如何利用阳台、窗户等逃生等。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422466" y="319133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逃生技巧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422466" y="5213997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不要惊慌失措，保持冷静；不要乘坐电梯，应从楼梯逃生；如火势较大无法逃生，应先关闭门窗，等待救援等。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6422466" y="482355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注意事项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火灾逃生自救技巧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2" r="-12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-1706803" y="1236400"/>
            <a:ext cx="7392082" cy="1138956"/>
            <a:chOff x="-1706803" y="1236400"/>
            <a:chExt cx="7392082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-1706803" y="1236400"/>
              <a:ext cx="7392082" cy="1138956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54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365325" y="2628863"/>
            <a:ext cx="98888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公寓防盗安全知识培训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通过宣传和教育，使住户了解公寓安全的重要性，增强防盗意识。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提高安全防范意识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定期开展安全检查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9792" r="9792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建立安全管理制度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833" r="16833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对公寓的公共区域和住户家中进行定期的安全检查，及时发现并排除安全隐患。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制定公寓安全管理制度，明确安全管理责任和要求，确保各项安全措施得到有效执行。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防盗意识的培养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对公寓的门窗进行加固处理，提高其抗破坏能力。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16667" b="16667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14667" r="14667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12500" r="12500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加固门窗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在公寓的窗户和阳台安装防盗网，防止不法分子攀爬进入。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安装防盗网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定期对门窗进行检查和维护，确保其完好无损，及时更换损坏的门窗。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定期检查门窗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门窗的安全防范措施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https://d.book118.com/797055004141006040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E0E07"/>
      </a:dk1>
      <a:lt1>
        <a:srgbClr val="EFEED8"/>
      </a:lt1>
      <a:dk2>
        <a:srgbClr val="0E0E07"/>
      </a:dk2>
      <a:lt2>
        <a:srgbClr val="FFE5B9"/>
      </a:lt2>
      <a:accent1>
        <a:srgbClr val="00608A"/>
      </a:accent1>
      <a:accent2>
        <a:srgbClr val="0080B8"/>
      </a:accent2>
      <a:accent3>
        <a:srgbClr val="FFA89D"/>
      </a:accent3>
      <a:accent4>
        <a:srgbClr val="EFA572"/>
      </a:accent4>
      <a:accent5>
        <a:srgbClr val="2DA9AE"/>
      </a:accent5>
      <a:accent6>
        <a:srgbClr val="5BA27C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72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2024-09-13T06:46:09.771</cp:lastPrinted>
  <dcterms:created xsi:type="dcterms:W3CDTF">2024-09-12T22:46:09Z</dcterms:created>
  <dcterms:modified xsi:type="dcterms:W3CDTF">2024-09-12T22:46:11Z</dcterms:modified>
</cp:coreProperties>
</file>