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62553-9E5C-4D48-9288-97728AFE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11F41-C760-4E24-8404-C561534C7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B0177-AC9D-4581-8CAA-C52C6CF0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F7A2A-5B34-4E8A-B490-A8A025527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35E07-7E73-429D-8741-07A65B586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EB7F9-7789-457E-847D-2EB99411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23AB0-F1E5-404D-9776-1CBD4F4C5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D5DCB-1D12-44C4-8E74-61465BC62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AD9D6-9F13-470C-919C-29AFB09F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73592-426F-41B3-810E-427218712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974B6-75BA-468A-B0A4-CCCF2BF4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55063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新媒体运营与管理基础知识培训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新媒体概述与发展趋势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新媒体运营策略与规划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新媒体内容创作与传播技巧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用户增长与粉丝互动管理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法律法规与伦理道德规范解读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实战案例分析：成功新媒体运营案例分享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新媒体概述与发展趋势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交互性、即时性、海量性、共享性、多媒体与超文本、个性化与社群化等。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新媒体是利用数字技术、网络技术和移动通信技术等，通过互联网、无线通信网、卫星等渠道，以及电脑、手机、数字电视机等终端，向用户提供信息和娱乐服务的传播形态和媒体形态。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中国新媒体用户规模庞大，新媒体产业快速发展，政府和企业对新媒体的重视程度不断提高，新媒体在传播信息、服务民生、推动经济发展等方面发挥着越来越重要的作用。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新媒体发展较早，技术成熟，应用广泛。以美国为代表的西方国家在新媒体领域处于领先地位，拥有众多知名的新媒体公司和品牌。同时，国外新媒体在内容创新、用户体验、商业模式等方面也有许多值得借鉴之处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国内新媒体发展现状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国外新媒体发展现状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国内外新媒体发展现状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随着5G技术的普及和应用，移动互联网将更加便捷、高效，为新媒体提供更多创新的可能性。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移动互联网的进一步发展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人工智能和大数据技术将在新媒体领域发挥越来越重要的作用，包括内容推荐、用户画像、精准营销等方面。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人工智能与大数据的应用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社交媒体作为新媒体的重要组成部分，将不断变革和发展，包括短视频、直播、语音社交等新型社交方式的出现和应用。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社交媒体的变革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新媒体将与其他产业进行跨界融合和创新，如文化创意产业、教育产业、旅游产业等，创造出更多新的商业模式和业态。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新媒体运营策略与规划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74" b="2147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5" r="21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明确品牌或产品的目标受众群体，包括年龄、性别、地域、职业等特征。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受众需求洞察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深入了解目标受众的需求、兴趣和痛点，以便制定更精准的内容策略。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受众行为分析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研究目标受众在新媒体平台上的行为习惯，如浏览、点赞、评论、转发等，为后续运营提供数据支持。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根据目标受众的需求和兴趣，选择合适的内容类型，如图文、视频、音频等。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结合品牌或产品特点，进行创意构思，打造有趣、有料、有价值的内容。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制定详细的内容计划，包括主题、风格、发布时间等，确保内容输出的连贯性和一致性。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内容创意与策划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根据目标受众的特点和内容类型的需求，选择合适的新媒体平台，如微信、微博、抖音等。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跨平台运营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充分利用内外部资源，如品牌资源、KOL资源、行业资源等，提升内容的传播力和影响力。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实现内容在多平台之间的互通和共享，提高运营效率和用户覆盖率。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平台选择及资源整合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新媒体内容创作与传播技巧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在创作文字内容前，需要明确目标受众，了解他们的需求和兴趣点，以便创作出更符合受众需求的内容。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提炼核心信息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在有限的文字篇幅内，需要提炼出核心信息，突出重点，让受众能够快速理解和记忆。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采用简洁明了的语言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使用简洁明了的语言，避免使用过于专业或晦涩的词汇，让内容更易于被大众理解和接受。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增加互动元素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在文字内容中增加互动元素，如提问、投票等，可以激发受众的参与热情，提高内容的传播效果。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文字内容创作要点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图片和视频素材处理技巧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选择高质量素材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选择高质量的图片和视频素材，能够提升内容的整体质感和观感，增加受众的阅读和观看体验。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合理运用剪辑技巧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对于视频素材，可以运用剪辑技巧对内容进行优化和处理，如添加背景音乐、特效等，让内容更具吸引力。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注意素材与内容的匹配度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在选择素材时需要注意与内容的匹配度，确保素材能够准确地表达内容的主题和情感。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遵守版权规定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在使用素材时需要遵守版权规定，确保使用的素材具有合法的版权或使用授权。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https://d.book118.com/797055063036006041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2024-09-13T23:15:32.602</cp:lastPrinted>
  <dcterms:created xsi:type="dcterms:W3CDTF">2024-09-13T15:15:32Z</dcterms:created>
  <dcterms:modified xsi:type="dcterms:W3CDTF">2024-09-13T15:15:34Z</dcterms:modified>
</cp:coreProperties>
</file>