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AED78-7F0E-44AC-83F4-7FEDD469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1BC1C-FFB7-4AA5-BE22-3CED94683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5756D-724D-4E3D-B110-553947489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B596F-EF41-440C-96BF-FBEAF977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9902A-E73F-4B7D-8501-8E7E419F6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A961B-3931-41F9-B7E8-D3F3AFFB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E3FBA8-1857-418B-9C46-9C5C54C5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20950-39DE-4D83-9F89-5FB2293C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44641-4AC4-4131-BE9F-047D3945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C194C-79C8-4F6D-B12B-2169C06B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10FD9-BCEA-4097-9581-ACF50A80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5514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全院护士护理讲课PPT\n## 1.护理的基本概念与重要性\n### 1.1护理的定义及其历史发展\n### 1.2护理的核心价值观与使命\n### 1.3护理在医疗行业中的作用与地位\n## 2.护理的基本技能与操作\n### 2.1基本护理技能：铺床、打针、输液\n### 2.2护理操作中的沟通技巧与人文关怀\n### 2.3护理操作的规范与无菌技术\n## 3.病人的评估与护理\n### 3.1病人的生理评估与心理评估\n### 3.2病人的护理诊断与护理计划\n### 3.3病人的护理实施与护理评价\n## 4.临床护理的典型案例分析\n### 4.1内科护理典型案例分析\n### 4.2外科护理典型案例分析\n### 4.3急诊护理典型案例分析\n## 5.护理管理与团队协作\n### 5.1护理管理的组织结构与管理原则\n### 5.2护理团队的建设与协作\n### 5.3护理质量的控制与持续改进\n## 6.护理教育与职业发展\n### 6.1护理教育的体系与课程设置\n### 6.2护理人员的培训与职业发展路径\n### 6.3护理行业的创新与未来发展趋势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全院护士护理讲课PPT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，涉及人类生命周期各个阶段的健康问题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身体、心理、社会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护理的目标是促进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健康、预防疾病、减轻痛苦、恢复健康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时期，人们已经开始了简单的护理行为，如照顾病患、包裹伤口等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的发展，修道院出现了护理机构，护理工作逐渐专业化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后，护理逐渐发展成为一门独立的学科，随着科技的发展，护理技术和理念不断更新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护理的历史发展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护理的核心价值观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：尊重患者的生命、尊严、权利和价值观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：关心患者的身心健康，提供关爱和支持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：具备专业知识和技能，提供高质量的护理服务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：与其他专业团队合作，共同为患者提供最佳护理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护理的使命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优质、安全、人性化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健康、预防疾病、减轻痛苦、恢复健康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，提高人们的生活质量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护理在医疗行业中的作用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护理是医疗工作中的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重要组成部分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，与医疗、康复、预防保健等相互关联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等方法，为患者提供全面的护理服务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预防疾病、减轻痛苦、促进康复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，提高医疗效果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护理在医疗行业中的地位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，是保障患者健康的重要力量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护理与医疗、康复、预防保健等相互协作，共同构建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 healthcare 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护理的发展和提高，对提高医疗行业整体水平具有重要意义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护理在医疗行业中的作用与地位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护理的基本技能与操作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铺床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了解铺床的目的和意义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掌握铺床的基本步骤和方法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注重铺床过程中的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打针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了解打针的目的和意义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掌握打针的基本步骤和方法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注重打针过程中的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了解输液的目的和意义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掌握输液的基本步骤和方法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注重输液过程中的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输液反应处理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基本护理技能：铺床、打针、输液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护理操作中的沟通技巧与人文关怀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在沟通中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，提供心理支持和安慰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人文关怀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在护理过程中体现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同情心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护理操作的规范与无菌技术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了解护理操作的相关法规和规范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，保证护理服务的质量和安全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，确保信息的准确性和完整性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无菌技术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了解无菌技术的重要性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掌握无菌技术的基本原理和方法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在护理操作中严格遵循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，防止感染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病人的评估与护理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病人的生理评估与心理评估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对病人进行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，进一步了解病人的生理状况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，评估病人的心理状况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在评估过程中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关注病人的心理需求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，提供心理支持和安慰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了解护理诊断的定义和目的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，分析病人的护理问题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的护理诊断，指导护理服务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根据护理诊断，制定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，确保护理计划的落实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，调整护理计划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病人的护理诊断与护理计划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病人的护理实施与护理评价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遵循护理计划，为病人提供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护理过程中的沟通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在护理过程中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，提供心理支持和安慰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了解护理评价的目的和意义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根据评价结果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，提高护理服务质量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https://d.book118.com/797055140153006043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全院护士护理讲课PPT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2024-09-17T21:38:26.272</cp:lastPrinted>
  <dcterms:created xsi:type="dcterms:W3CDTF">2024-09-17T13:38:26Z</dcterms:created>
  <dcterms:modified xsi:type="dcterms:W3CDTF">2024-09-17T13:38:28Z</dcterms:modified>
</cp:coreProperties>
</file>