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AAD9B-2F6C-4D23-8421-D69687464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1C0DC-08DA-4A34-96D4-05425420D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A7641-B456-45F3-96E5-F358AE32B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83702-BAA7-4E0F-B790-4BE96B7A8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7B535-959E-4A5B-9865-D5C86E763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618F9-A512-4D0F-9C74-E75850BE7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A221AE-B34E-4B8A-8959-10A64C667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F5B66-A5D3-4B36-AA1F-D00C9EC09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2DC30-FF14-42DD-ADC5-EF42BA19D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2E4B8-9C70-4316-804A-2538B00AC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822D1-FC8C-4AB9-80C2-1A7E4FC0F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6005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安全行业概述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安全行业工作内容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安全行业工作方法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安全行业工作挑战与解决方案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安全行业发展趋势与展望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安全行业概述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安全行业的定义与特点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安全行业是指提供安全咨询、安全评估、安全保障以及安全培训等服务，旨在预防和应对各类安全风险的行业。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安全行业涉及领域广泛，包括企业安全、公共安全、网络安全等；同时，安全行业需要具备高度的专业知识和技能，以及丰富的实践经验。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通过预防和应对安全风险，降低事故发生的概率，减少人员伤亡和财产损失。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保障社会公共安全，维护社会秩序，促进社会和谐稳定。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为企业提供安全保障，降低企业运营风险，促进经济发展。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安全行业的发展可以追溯到古代的镖局、护卫等安全服务机构。随着社会的发展和科技的进步，安全行业的服务范围和手段也不断拓展和升级。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未来，随着社会安全风险的多样化、复杂化，安全行业将更加注重技术创新和服务质量，不断提升自身的专业能力和服务水平。同时，安全行业也将更加注重跨领域合作，与相关行业共同应对各类安全风险。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安全行业工作内容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安全风险识别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识别系统、网络、应用程序、物理环境等存在的潜在安全威胁和漏洞。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安全风险报告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将评估结果以书面报告形式呈现，为制定安全策略提供依据。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安全风险分析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对识别出的安全风险进行详细分析，包括风险发生的可能性、影响范围和严重程度。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根据分析结果，对安全风险进行评估，确定风险等级和优先级。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安全策略制定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安全政策制定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制定组织的安全政策和标准，明确安全目标和要求。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安全合规性检查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定期检查组织的安全合规性，确保符合相关法律法规和标准要求。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安全架构设计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设计安全体系架构，确保安全策略的有效实施。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安全控制措施制定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根据安全策略和架构，制定相应的安全控制措施和操作规程。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965" r="1696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提高员工的安全意识和防范意识，培养良好的安全习惯。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针对不同岗位和职责，提供相应的安全技能培训，提高员工的安全操作能力。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传授安全相关的知识和理论，帮助员工深入理解安全问题。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对安全培训的效果进行评估，不断改进和完善培训计划。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实时监测系统、网络、应用程序等的安全状态，发现异常及时报警。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安全事件监测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对报警的安全事件进行详细分析，确定事件类型、来源和影响范围。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安全事件分析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采取相应的处置措施，包括隔离、遏制、恢复等，以降低事件影响。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安全事件处置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对处置过程进行总结和反思，不断完善应急响应机制。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安全事件总结与改进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安全事件应急响应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制定安全审计计划，明确审计目标和范围。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安全审计计划制定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按照计划进行安全审计，检查系统的安全性、合规性和可靠性。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安全审计实施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实时监控系统的安全状态，及时发现和处理安全问题。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安全监控实施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将审计和监控结果以书面报告形式呈现，为改进系统安全性提供依据。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安全审计与监控结果报告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安全审计与监控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安全行业工作方法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风险矩阵法是一种将风险值量化的方法，通过将风险因素按照影响程度和发生概率进行评估，从而确定风险等级。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通过将风险因素按照影响程度和发生概率进行评估，将风险分为高、中、低三个等级，并根据风险等级制定相应的应对措施。这种方法有助于企业全面了解自身的安全风险状况，并采取有效的措施进行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https://d.book118.com/797060051152006031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2024-09-04T08:10:56.258</cp:lastPrinted>
  <dcterms:created xsi:type="dcterms:W3CDTF">2024-09-04T00:10:56Z</dcterms:created>
  <dcterms:modified xsi:type="dcterms:W3CDTF">2024-09-04T00:10:58Z</dcterms:modified>
</cp:coreProperties>
</file>