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0D2DF-3D29-4B71-82B3-389590C54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5E962-D340-4CA5-AB34-5AFEADFF6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07712-9E1B-4F82-99EF-E62D63F3F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50F78-9107-435C-A443-6497FD90E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8C3A17-EF74-4AA0-A302-38BA0368F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990F06-B75B-4C72-94AE-9C7A5594C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D9E6BB-8C41-488B-94D5-835367937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C42DF-C706-414C-AFB2-8A67B0664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5ECE9-7C95-4935-84FC-54A3DB795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081DD-B29F-499C-97E0-BBB4D1232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4707A-2889-4258-A767-DBBF08310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601510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护理团队的建设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护理团队建设目标与原则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护理团队沟通与协作技巧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护理团队培训与发展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护理团队激励机制与措施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护理团队面临的挑战与对策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护理团队是由不同专业背景、技能和经验的护理人员组成，共同协作以提供全面、高质量的护理服务。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多元化、协作性、专业性、以患者为中心。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通过团队协作，可以发挥各自的专业优势，提供更全面、更优质的护理服务。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促进医护人员成长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以患者为中心，满足患者的个性化需求，提高患者满意度。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团队成员之间互相学习、互相支持，有利于个人和团队的成长。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注册护士（RN）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护士长（Charge Nurse）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护理教育者（Nurse Educ…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护理管理者（Nurse Mana…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护理助理（CNA）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执业护士（LPN/LVN）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负责评估患者需求，制定护理计划，监督护理过程，确保患者安全。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在注册护士的指导下，协助执行护理计划，提供基础护理服务。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协助注册护士和执业护士，提供日常护理和生活照顾。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负责管理和监督护理团队，确保护理工作的顺利进行。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负责护理人员的培训和教育，提高护理团队的专业水平。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负责护理部门的运营和管理，制定护理政策和流程。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护理团队的组成与角色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护理团队建设目标与原则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通过团队建设，提升护理人员的专业技能和服务水平，为患者提供更加优质、高效的护理服务。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强化团队成员之间的沟通与协作，形成积极向上、团结互助的工作氛围。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推动护理人员在临床实践、科研、教学等方面的全面发展，提升护理学科的整体水平。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激励与约束并重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始终将患者的需求和利益放在首位，以提供优质的护理服务为核心目标。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注重护理人员的专业技能培训，提高团队整体的专业化水平。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强调团队成员之间的协作与配合，发挥各自的优势和特长，形成合力。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通过合理的激励和约束机制，激发团队成员的积极性和创造力，确保团队建设的顺利进行。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尊重与关爱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敬业与奉献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团结与协作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团队文化与价值观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752" r="1475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营造尊重每一位团队成员、关爱患者的文化氛围，让每个人都感受到温暖和归属感。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倡导护理人员树立敬业精神，为患者的健康和福祉无私奉献。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鼓励团队成员勇于创新，积极探索新的护理理念和方法，推动护理学科的不断发展。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强调团队成员之间的团结与协作，共同应对挑战，实现共同的目标。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护理团队沟通与协作技巧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积极倾听他人的意见和想法，给予反馈，确保信息准确理解。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用简洁明了的语言表达自己的观点，避免使用模糊或含糊不清的措辞。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通过肢体语言、面部表情和语调等方式传递信息，增强沟通效果。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根据成员的专业技能和特长进行分工，提高工作效率和质量。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共同制定并明确团队目标，确保每个成员都清楚自己的角色和职责。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鼓励团队成员之间互相支持和帮助，共同应对挑战和解决问题。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375" r="11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https://d.book118.com/797060151031006040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2024-09-12T11:14:18.268</cp:lastPrinted>
  <dcterms:created xsi:type="dcterms:W3CDTF">2024-09-12T03:14:18Z</dcterms:created>
  <dcterms:modified xsi:type="dcterms:W3CDTF">2024-09-12T03:14:20Z</dcterms:modified>
</cp:coreProperties>
</file>