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223EF-7A85-48E5-A338-4A9BF3970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B425C-582E-441B-BD20-5358D2DCF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48293-0479-40ED-B6FD-EF5588D39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2A818-63C0-45FE-B3A2-A1F020E1B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172399-09FB-477C-A993-F40E0399E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E626A0-B4FE-4FFE-908E-9DA1CC8ED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5ACFD3-B859-409F-A009-48C08169C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CAE2A-565F-42E0-8CA1-ABC0A5BE0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FC8A2-BD2E-43EC-B21B-BA6051D0C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F4C8F-E15C-462D-A931-EC1EDB61A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293C7-C48C-4542-A900-3177A9C69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62011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保障桥梁施工安全构筑社会安全屏障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桥梁施工安全现状及挑战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桥梁施工安全管理体系建设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施工人员安全培训与素质提升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桥梁施工过程中的安全防护措施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桥梁施工安全监管与评估机制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总结与展望：构筑社会安全屏障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桥梁施工安全现状及挑战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b="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b="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b="-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当前桥梁施工安全问题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施工人员安全意识不足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部分施工人员缺乏必要的安全知识和操作技能，对潜在的安全隐患认识不足。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施工设备老化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一些桥梁施工设备因长期使用或维护不当，存在老化、磨损等问题，增加了施工过程中的安全风险。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安全管理不到位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部分施工单位在安全管理上存在漏洞，如安全制度不完善、安全监管不力等，导致安全隐患无法及时发现和处理。</a:t>
            </a:r>
            <a:endParaRPr lang="en-US" sz="1425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桥梁施工往往面临复杂的地质条件，如软土、滑坡等，增加了施工难度和安全风险。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复杂地质条件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恶劣气候条件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高空作业风险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极端天气、季节变化等恶劣气候条件会对桥梁施工造成不利影响，如暴雨、洪水、冰冻等自然灾害。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桥梁施工中涉及大量高空作业，如吊装、焊接等，存在高空坠落、物体打击等安全风险。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面临的挑战与困难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案例一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某大桥在施工过程中发生坍塌事故，造成多人死伤。事故原因主要是施工单位违规操作、偷工减料，导致桥梁结构强度不足。教训是施工单位应严格遵守安全规定，确保施工质量。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案例二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跨海大桥在施工过程中遭遇极端天气，导致施工设备损坏、人员伤亡。事故原因主要是施工单位对恶劣天气预警不足，未采取有效防范措施。教训是施工单位应加强对极端天气的预警和应对能力，确保施工安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案例三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某高速公路桥梁在施工过程中发生高空坠落事故，造成人员伤亡。事故原因主要是施工人员未佩戴安全带、安全网等防护措施不到位。教训是施工单位应加强高空作业安全管理，提高施工人员安全意识。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案例分析：桥梁施工安全事故及教训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桥梁施工安全管理体系建设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制定安全技术规范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针对桥梁施工特点，制定相应的安全技术规范，明确各项安全技术措施和操作要求，确保施工过程安全可靠。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完善安全教育培训制度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定期开展安全教育培训，提高施工人员的安全意识和操作技能，确保各项安全措施得到有效执行。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建立桥梁施工安全管理制度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明确安全管理目标、原则、组织架构、职责权限、工作程序等，为桥梁施工提供全面的安全制度保障。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制定完善的安全管理制度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成立专门的安全监管机构，负责桥梁施工现场的安全监管工作，确保各项安全措施得到落实。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设立专职安全监管机构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定期对施工现场进行安全检查，及时发现和消除安全隐患，确保施工过程安全可控。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强化现场安全检查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明确各级管理人员和施工人员的安全责任，建立奖惩机制，确保各项安全措施得到贯彻执行。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实行安全责任制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加强现场安全监管与检查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针对桥梁施工过程中可能发生的各类突发事件，制定相应的应急预案，明确应急处置措施和程序。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制定应急预案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组建专业的应急救援队伍，配备必要的应急救援设备和器材，确保在突发事件发生时能够及时、有效地进行应急处置。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建立应急救援队伍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r="-6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定期组织应急演练，提高应急救援队伍的实战能力和协同配合水平，确保在关键时刻能够迅速响应、有效处置。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开展应急演练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提升应急处置能力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施工人员安全培训与素质提升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安全技能培训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针对桥梁施工过程中可能遇到的高空作业、临时用电、吊装作业等高风险作业，进行安全技能培训，提高施工人员的安全操作技能。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安全规章制度培训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确保每位施工人员都熟悉并遵守桥梁施工的安全规章制度，包括安全操作规程、紧急救援措施等。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安全意识教育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通过案例分析、事故模拟等形式，加强施工人员的安全意识教育，使其充分认识到安全施工的重要性。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r="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加强施工人员安全教育培训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r="-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安全经验分享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鼓励施工人员分享自己在施工过程中积累的安全经验，促进经验交流和学习借鉴。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安全知识宣传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利用宣传栏、安全标语、安全知识手册等多种途径，普及桥梁施工安全知识，提高施工人员的安全意识。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安全技能竞赛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定期举办安全技能竞赛活动，激发施工人员学习安全技能的积极性，提高其安全操作技能水平。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提高施工人员安全意识和技能水平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https://d.book118.com/797062011121006041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2024-09-14T11:58:23.131</cp:lastPrinted>
  <dcterms:created xsi:type="dcterms:W3CDTF">2024-09-14T03:58:23Z</dcterms:created>
  <dcterms:modified xsi:type="dcterms:W3CDTF">2024-09-14T03:58:25Z</dcterms:modified>
</cp:coreProperties>
</file>