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05BBC-12D9-449B-B7D8-B7734AE5C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058C-9AFD-4501-AA36-AD285C5E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3E048-8CF3-481E-A97B-37C7CF3A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EB1B-F1C6-4261-BA1E-C46A133D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BB0E3-0BE5-4AA7-BEFA-85FB943F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F1677-6A29-4769-A124-01E3C714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FA22A-5A60-403B-B470-1D122659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4DB75-1286-46B1-811E-682C0819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2CFEB-2DAB-4A41-9DBB-1800FC2B6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771E4-A193-4AA2-8954-FBAB7C04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3DEC8-D556-43FD-8611-823BFB8C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302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春节期间的安全生产风险评估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重点领域风险评估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春节期间，由于人员流动大、生产活动减少，安全生产风险相对较高。本评估旨在识别春节期间的安全隐患，为预防和应对措施提供依据。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春节是中国最重要的传统节日，人们会集中返乡、旅游，部分企业也会停工放假。在此期间，安全事故易发、多发，因此对安全生产风险的评估尤为重要。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评估时间段为春节前一周至春节后一周，共计两周。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涉及全国范围内的各类企业、工厂、建筑工地等生产场所。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评估内容包括但不限于火灾、爆炸、中毒、交通事故、设备故障等各类安全生产事故的风险。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春节期间是安全生产的高风险期，由于人员流动大、设备维护不足、管理松懈等原因，事故发生的概率增加。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春节期间安全生产监管力度相对较弱，一些企业可能存在违规操作和安全隐患。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春节期间安全生产涉及的行业领域广泛，包括煤矿、化工、建筑、交通等，需要全面加强监管。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春节期间安全生产特点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历年春节期间事故统计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根据历年数据显示，春节期间发生的事故数量和伤亡人数均高于平时，尤其是火灾、爆炸、交通事故等。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事故发生的原因主要包括设备故障、操作失误、管理不善等，需要引起高度重视。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一些地方和部门监管力度不够，对企业的日常监督检查和专项整治不够深入。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公众的安全意识和应急能力有待提高，对安全生产的重视程度不够。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506" r="125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77" b="27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31" r="63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部分企业安全生产主体责任不落实，安全管理制度不健全，安全培训不到位。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通过将风险发生的可能性与后果严重程度进行矩阵组合，确定风险等级。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概率-后果法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根据风险发生的概率和可能造成的后果，计算风险等级。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基于历史数据，分析风险发生的频率和趋势，评估当前风险等级。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根据收集的信息，识别可能存在的安全生产风险。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收集与春节期间安全生产相关的所有信息，包括但不限于设备运行状况、员工安全培训情况、应急预案等。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运用风险评估方法，对识别出的风险进行量化和定性评估。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监控与更新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在春节期间持续监控安全生产状况，根据实际情况调整风险评估结果和应对措施。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根据风险评估结果，制定相应的预防和应对措施。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发生概率较高或后果较严重，但可控。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发生概率高或后果严重，难以控制。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发生概率低，即使发生，后果轻微。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https://d.book118.com/797063020041006030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2024-09-01T19:30:59.294</cp:lastPrinted>
  <dcterms:created xsi:type="dcterms:W3CDTF">2024-09-01T11:30:59Z</dcterms:created>
  <dcterms:modified xsi:type="dcterms:W3CDTF">2024-09-01T11:31:01Z</dcterms:modified>
</cp:coreProperties>
</file>