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BF399-EC6C-49CA-89A4-3F58763F1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6FD9E-0907-4304-A0EC-7BB2D44D2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D9FE8-428D-4751-A46C-8E0370D3B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F2C7C3-34B1-4B2F-84C4-BF698C140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E9A651-2077-4769-A919-1C2DB10B5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6215BA-E167-489B-84CF-74D5DDB2D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67EB5-12F6-4DDA-9BA7-84DEBCC42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9C14F-5739-47AF-9FEE-DB41476DD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67E23-FF5B-4BEB-91CC-75A619DD2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BE0AB-513F-4652-AD57-BB9D790AF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FC906-6455-4F94-B3B9-E544EC385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631450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设备管理制度的设备报废和处理要求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设备报废概述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设备报废申请与审批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设备评估与价值确定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设备处理方案选择与实施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环保法规遵守与资源回收利用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案例分析：某企业设备报废处理实践分享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设备报废概述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9" b="17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设备报废是指设备因技术落后、损坏严重、能耗过高、安全隐患等原因，无法继续使用或经济效益低下，需要按照一定程序进行处理的过程。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规范设备报废管理，提高设备使用效率，降低企业运营成本，保障生产安全。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报废设备类型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由于技术进步、产品更新换代等原因，设备性能已无法满足生产需求。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设备因长期使用、磨损、老化等原因，损坏严重、无法修复或修复成本过高。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设备能耗超出国家标准或企业规定，造成能源浪费和生产成本增加。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设备存在安全隐患，可能导致人身伤害或财产损失。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技术落后型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损坏严重型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能耗过高型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安全隐患型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审批决策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根据技术鉴定结果和企业实际情况，设备管理部门审核报废申请并作出决策。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申请报废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使用部门向设备管理部门提出报废申请，填写报废申请表。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技术鉴定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设备管理部门组织技术人员对申请报废的设备进行技术鉴定，评估设备的实际状况和价值。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处理执行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经批准后，设备管理部门负责协调处理报废设备，包括拆除、运输、销售、回收等环节。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账务处理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财务部门根据设备管理部门提供的报废设备清单和处理结果，进行相应的账务处理。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报废流程简介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设备报废申请与审批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设备已达到预定使用年限或出现严重损坏、无法修复或维修成本过高、不满足现行技术标准或安全要求等。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填写设备报废申请表，提供设备购置凭证、使用记录、维修记录等相关证明材料。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申请条件及材料准备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申请人提交申请表及相关材料，经过使用部门、设备管理部门、财务部门等逐级审核，最终由公司高层领导审批。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权限设置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各级审批人员需具备相应的审批权限，对申请内容进行认真审核，确保决策的科学性和合理性。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审批流程与权限设置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审批结果通知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审批完成后，应及时将审批结果通知申请人及相关部门，明确设备是否准予报废。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对于准予报废的设备，应按照相关规定进行设备处理，包括设备拆除、清理、评估残值等。同时，需及时更新设备台账，确保账实相符。对于不予报废的设备，应继续使用或寻求其他处理方式。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审批结果通知及后续操作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设备评估与价值确定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评估方法及标准制定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综合采用技术评估、经济评估和环保评估等方法，对设备进行全面、客观、准确的评估。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标准制定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根据设备类型、使用状况、技术性能等因素，制定科学合理的评估标准，确保评估结果的公正性和准确性。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遵循市场价值原则、重置成本原则、收益现值原则等，综合考虑设备的实际价值。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采用市场比较法、成本法、收益法等计算方法，对设备价值进行定量评估。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价值确定原则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价值确定原则及计算方法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https://d.book118.com/797063145004006040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2024-09-12T04:32:16.533</cp:lastPrinted>
  <dcterms:created xsi:type="dcterms:W3CDTF">2024-09-11T20:32:16Z</dcterms:created>
  <dcterms:modified xsi:type="dcterms:W3CDTF">2024-09-11T20:32:18Z</dcterms:modified>
</cp:coreProperties>
</file>