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WKMDB+BODBAV+ArialMT"/>
      <p:regular r:id="rId15"/>
    </p:embeddedFont>
    <p:embeddedFont>
      <p:font typeface="MCIMUI+MS-UIGothic"/>
      <p:regular r:id="rId16"/>
    </p:embeddedFont>
    <p:embeddedFont>
      <p:font typeface="OVRIOB+UJVCOV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B6400-BA45-4A64-BCFB-FA40B0F1E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02D94-C4E2-429A-95CE-4965D812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EF356-CC8A-4FA4-9D5E-1A00A6CF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81F30-3A21-493E-83BF-C2C55CA70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F8DD4B-56DE-42F3-BCCD-111A0762B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181570-AC30-486D-89DE-626C1512C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71DDB6-CE98-4602-8FE9-4BD9041EB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0136B-E48C-4AF3-A940-80397959A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E741C-C24A-44CE-812B-E319B8CB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4C05B-6BBD-4CD1-BEF8-0C6A2652E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C4251-3B4D-4626-9EA7-23B597EC0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3155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WKMDB+BODBAV+ArialMT"/>
                <a:cs typeface="OWKMDB+BODBA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CIMUI+MS-UIGothic"/>
                <a:cs typeface="MCIMUI+MS-UIGothic"/>
              </a:rPr>
              <a:t>人民大会堂概述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3255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OWKMDB+BODBAV+ArialMT"/>
                <a:cs typeface="OWKMDB+BODBA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MCIMUI+MS-UIGothic"/>
                <a:cs typeface="MCIMUI+MS-UIGothic"/>
              </a:rPr>
              <a:t>人民大会堂的功能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VRIOB+UJVCOV+MicrosoftYaHei-Bold"/>
                <a:cs typeface="OVRIOB+UJVCO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VRIOB+UJVCOV+MicrosoftYaHei-Bold"/>
                <a:cs typeface="OVRIOB+UJVCO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VRIOB+UJVCOV+MicrosoftYaHei-Bold"/>
                <a:cs typeface="OVRIOB+UJVCO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78485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E27536"/>
                </a:solidFill>
                <a:latin typeface="OVRIOB+UJVCOV+MicrosoftYaHei-Bold"/>
                <a:cs typeface="OVRIOB+UJVCOV+MicrosoftYaHei-Bold"/>
              </a:rPr>
              <a:t>1959</a:t>
            </a:r>
            <a:r>
              <a:rPr sz="2000" spc="20">
                <a:solidFill>
                  <a:srgbClr val="E27536"/>
                </a:solidFill>
                <a:latin typeface="MCIMUI+MS-UIGothic"/>
                <a:cs typeface="MCIMUI+MS-UIGothic"/>
              </a:rPr>
              <a:t>年建成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设计竞赛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历</a:t>
            </a:r>
            <a:r>
              <a:rPr sz="2000" spc="25">
                <a:solidFill>
                  <a:srgbClr val="E27536"/>
                </a:solidFill>
                <a:latin typeface="MCIMUI+MS-UIGothic"/>
                <a:cs typeface="MCIMUI+MS-UIGothic"/>
              </a:rPr>
              <a:t>史意</a:t>
            </a:r>
            <a:r>
              <a:rPr sz="200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建筑特点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宏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伟</a:t>
            </a: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壮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民族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风</a:t>
            </a:r>
            <a:r>
              <a:rPr sz="2300">
                <a:solidFill>
                  <a:srgbClr val="E27536"/>
                </a:solidFill>
                <a:latin typeface="MCIMUI+MS-UIGothic"/>
                <a:cs typeface="MCIMUI+MS-UIGothic"/>
              </a:rPr>
              <a:t>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功能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齐</a:t>
            </a:r>
            <a:r>
              <a:rPr sz="2300">
                <a:solidFill>
                  <a:srgbClr val="E27536"/>
                </a:solidFill>
                <a:latin typeface="MCIMUI+MS-UIGothic"/>
                <a:cs typeface="MCIMUI+MS-UIGothic"/>
              </a:rPr>
              <a:t>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交通便利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天安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门</a:t>
            </a:r>
            <a:r>
              <a:rPr sz="2300" spc="23">
                <a:solidFill>
                  <a:srgbClr val="E27536"/>
                </a:solidFill>
                <a:latin typeface="MCIMUI+MS-UIGothic"/>
                <a:cs typeface="MCIMUI+MS-UIGothic"/>
              </a:rPr>
              <a:t>广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附近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MCIMUI+MS-UIGothic"/>
                <a:cs typeface="MCIMUI+MS-UIGothic"/>
              </a:rPr>
              <a:t>旅游景点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06412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人民大会堂是中国最高立法机关全国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人民代表大会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行会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所，也是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中国国家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人和各界人士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国家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大事的重要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所。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人民大会堂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有先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的会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议设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施和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，可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足不同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模的会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需求，提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供同声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传译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、多媒体演示等功能。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人民大会堂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承担着各种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等大型会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举办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，是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政治、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MCIMUI+MS-UIGothic"/>
                <a:cs typeface="MCIMUI+MS-UIGothic"/>
              </a:rPr>
              <a:t>、文化交流的重要平台。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展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览</a:t>
            </a: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VRIOB+UJVCOV+MicrosoftYaHei-Bold"/>
                <a:cs typeface="OVRIOB+UJVCOV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OVRIOB+UJVCOV+MicrosoftYaHei-Bold"/>
                <a:cs typeface="OVRIOB+UJVCOV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MCIMUI+MS-UIGothic"/>
                <a:cs typeface="MCIMUI+MS-UIGothic"/>
              </a:rPr>
              <a:t>宴会功能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人民大会堂的宴会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厅宽</a:t>
            </a: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华丽</a:t>
            </a: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，可容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数千人同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就餐，是中国最高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的宴会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MCIMUI+MS-UIGothic"/>
                <a:cs typeface="MCIMUI+MS-UIGothic"/>
              </a:rPr>
              <a:t>所之一。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https://d.book118.com/797063155026006044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OWKMDB+BODBAV+ArialMT</vt:lpstr>
      <vt:lpstr>Times New Roman</vt:lpstr>
      <vt:lpstr>MCIMUI+MS-UIGothic</vt:lpstr>
      <vt:lpstr>SimSun</vt:lpstr>
      <vt:lpstr>OVRIOB+UJVCOV+MicrosoftYaHei-Bold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2024-09-18T09:23:38.093</cp:lastPrinted>
  <dcterms:created xsi:type="dcterms:W3CDTF">2024-09-18T01:23:38Z</dcterms:created>
  <dcterms:modified xsi:type="dcterms:W3CDTF">2024-09-18T01:23:39Z</dcterms:modified>
</cp:coreProperties>
</file>