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A4E3B-6B59-457D-9653-19A44A635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BDDB0-5BA9-4657-A46D-638B8EB5D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BCD91-4D63-4FD5-BDCC-BF22DD60A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9DCC9-AD2C-4B93-8F64-B4BE1324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99AABF-A5F5-43B0-8876-5A24F25C7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40E660-7B21-45AF-B182-09C8A7D3C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4C4701-6728-4247-B55D-42E036FB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EAE65-0D14-4600-B547-5D8A94311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3505F-99AB-432E-AFD7-0DE125FB1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1AE35-67FA-4BAD-B129-1A2DB88D0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22789-90C0-43C7-81EF-A60A5D96B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4061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碳纤维行业转型升级战略</a:t>
            </a:r>
            <a:endParaRPr lang="en-US" sz="4950" b="1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20000"/>
              </a:lnSpc>
              <a:defRPr/>
            </a:pPr>
            <a:r>
              <a:rPr lang="en-US" sz="4950" b="1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汇报时间：20XX-XX-XX</a:t>
            </a:r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029200" y="718972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碳纤维行业概述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碳纤维行业转型升级战略分析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碳纤维行业转型升级的挑战与机遇</a:t>
            </a: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altLang="zh-CN" sz="2400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碳纤维行业转型升级的案例研究</a:t>
            </a:r>
            <a:endParaRPr lang="en-US" altLang="zh-CN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altLang="zh-CN" sz="2400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  <a:endParaRPr lang="en-US" altLang="zh-CN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碳纤维作为一种高性能材料，在航空航天、汽车、体育器材等领域具有广泛应用前景。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随着技术进步和市场需求增长，碳纤维行业面临转型升级的压力和机遇。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国内外碳纤维产业竞争激烈，企业需要制定科学合理的转型升级战略以提升竞争力。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分析碳纤维行业的发展现状与趋势，探讨转型升级的必要性和可行性。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为碳纤维企业提供战略指导，促进产业健康发展，推动我国碳纤维行业在全球市场的竞争力提升。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碳纤维行业简介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碳纤维是一种高性能、高强度的新型复合材料，广泛应用于航空航天、汽车、体育器材等领域。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碳纤维行业是技术密集型产业，需要不断进行技术创新和产品升级。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碳纤维的生产工艺复杂，技术门槛高，因此碳纤维行业的竞争格局较为集中。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全球碳纤维市场规模不断扩大，需求持续增长。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中国碳纤维行业起步较晚，但发展迅速，已成为全球最大的碳纤维生产国之一。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碳纤维行业面临产能过剩、技术水平不高、产品同质化等问题。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碳纤维行业将朝着高强度、高模量、低成本方向发展。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碳纤维在新能源汽车、可再生能源等领域的应用将进一步拓展。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碳纤维行业将加强产学研合作，推动技术创新和产品升级。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碳纤维行业转型升级战略分析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随着科技发展和环保意识的提高，市场对高性能、轻量化、环保型材料的需求不断增长，碳纤维作为一种高性能材料，具有广阔的市场前景。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碳纤维行业面临国内外同行的竞争压力，通过转型升级，提高技术水平和产品质量，有利于提升产业竞争力。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提高产业竞争力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碳纤维行业作为新材料产业的重要组成部分，转型升级有利于推动整个产业升级和转型。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促进产业升级和转型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碳纤维行业转型升级的必要性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技术进步的支持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随着科技的不断进步，碳纤维生产技术不断提高，为碳纤维行业转型升级提供了技术支持。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国家政策的支持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国家对新材料产业给予政策支持，为碳纤维行业转型升级提供了政策保障。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市场需求潜力大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随着环保意识的提高和新能源汽车等产业的快速发展，碳纤维市场需求潜力巨大，为转型升级提供了市场基础。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碳纤维行业转型升级的可行性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https://d.book118.com/797064061102006025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2024-08-30T01:20:38.197</cp:lastPrinted>
  <dcterms:created xsi:type="dcterms:W3CDTF">2024-08-29T17:20:38Z</dcterms:created>
  <dcterms:modified xsi:type="dcterms:W3CDTF">2024-08-29T17:20:40Z</dcterms:modified>
</cp:coreProperties>
</file>