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820C3D-7A5B-48A5-B26F-16C3107AD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667E2-B456-4772-A100-77456ADE8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CD675-C3B2-405A-A30F-D6C2D9BBC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67B0D8-A075-4B56-BC7C-05A9CE44B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BF5618-4146-4902-A8B7-F1FCF9B7E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B31D8D-6E6C-45E8-A536-9AD629CC1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BEB112-F82C-43D5-826B-3A17A9867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B9F57-108C-4F84-B75B-C73BC3C0B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C98BF-4933-4D5D-ACFA-3A38FCF93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D7611-C7F8-4B34-8F99-EE51A576D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D7E95-AEC4-4ED2-A8F8-1948534CD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6412202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离婚协议书和离婚资产申报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离婚资产申报重要性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离婚协议书核心内容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离婚资产申报流程与注意事项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离婚协议书签订与执行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法律责任与争议解决途径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离婚协议书是夫妻双方自愿离婚并对财产分割、子女抚养等问题达成协议时，用以明确双方权利义务的法律文件。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其作用在于为双方提供一个清晰、明确的协议，避免离婚后产生不必要的纠纷和争议。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38242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23339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987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679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双方基本信息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2679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包括姓名、性别、年龄、职业、住址等。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81349" y="1382428"/>
            <a:ext cx="3553224" cy="1998628"/>
          </a:xfrm>
          <a:prstGeom prst="roundRect">
            <a:avLst/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65578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50211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491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离婚原因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491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阐述双方自愿离婚的原因和事实。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023589" y="1382428"/>
            <a:ext cx="3553224" cy="1998628"/>
          </a:xfrm>
          <a:prstGeom prst="roundRect">
            <a:avLst/>
          </a:prstGeom>
          <a:solidFill>
            <a:schemeClr val="accent2">
              <a:alpha val="1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720010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0244354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0715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0715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明确子女的抚养权、抚养费、教育等事项。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39110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223339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275987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679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财产分割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679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详细列明夫妻共同财产的分割方式，包括房产、车辆、存款、股票等。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281349" y="362855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965578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50211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4918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债权债务处理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91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说明夫妻共同债权债务的处理方式。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023589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20010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244354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7158" y="3704529"/>
            <a:ext cx="32289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其他约定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0715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双方可就其他事项进行约定，如保密义务、违约责任等。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协议书内容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离婚协议书经双方签字并在婚姻登记机关备案后，具有法律效力。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协议书中约定的内容对双方具有约束力，双方应严格遵守并履行。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若一方违反协议书的约定，另一方可依法追究其法律责任。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法律效力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离婚资产申报重要性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全面了解双方资产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明确财产权属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明确双方财产状况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通过资产申报，可以全面了解夫妻双方的财产状况，包括房产、车辆、存款、股票等。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资产申报有助于明确各项财产的权属情况，为后续财产分割提供依据。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通过资产申报，可以确保双方将所有财产进行如实申报，防止隐瞒资产的情况发生。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防止隐瞒资产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在离婚过程中，有时会出现一方擅自转移资产的情况。通过资产申报，可以及时发现并制止这种行为，保护双方的合法权益。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防止转移资产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防止隐瞒与转移资产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根据双方申报的资产情况，可以制定公平合理的财产分割方案，确保双方权益得到平等保护。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通过明确的资产申报和财产分割方案，可以减少双方在离婚过程中的财产纠纷，降低诉讼成本和时间成本。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为财产分割提供依据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减少纠纷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公平分割财产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离婚协议书核心内容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子女抚养权归属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抚养费支付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探视权安排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明确子女由哪一方抚养，或双方共同抚养。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确定抚养费的数额、支付方式和支付期限。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规定非抚养方对子女的探视时间、地点和方式。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子女抚养与探视权安排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按照夫妻共同财产制原则，明确财产分割的比例和方式。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财产分割原则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具体说明房产、车辆等大额资产的归属、过户和补偿方式。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房产、车辆等大额资产处理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列明夫妻共同债务和各自个人债务，并确定偿还责任和方式。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债权债务处理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财产分割方案及债务处理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https://d.book118.com/797064122022006036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2024-09-10T22:57:14.753</cp:lastPrinted>
  <dcterms:created xsi:type="dcterms:W3CDTF">2024-09-10T14:57:14Z</dcterms:created>
  <dcterms:modified xsi:type="dcterms:W3CDTF">2024-09-10T14:57:16Z</dcterms:modified>
</cp:coreProperties>
</file>