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536AE82-EF51-48C5-BDA8-E0A6C0301A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257869A-EB09-44B4-B79C-FDCC7D3E99F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F4B0263-18C8-488D-AC4C-6A2708D774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9EE51AE-BB1F-45A0-B65F-62BC94548A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BF074D2-AD97-4ACD-BE3E-38C4DC35EE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2874C77-F2EC-486B-B381-7ABEC664F6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7C1EBAB-34E7-445E-BC0A-2B6272A645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DE2C0AB-457A-40A0-9F04-BBD424AFA7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4D3FEAC-62A1-461A-B60F-782AAF04D91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390213F-B0B2-4EAC-861D-7A33AD3C70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B1CA359-B7A8-45AA-9FC4-EB280820C2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97065021036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330368" y="1042578"/>
            <a:ext cx="8896350" cy="22860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7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糖尿病新进展查房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9555294" y="499678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60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8526405" y="1699382"/>
            <a:ext cx="28594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4630" y="797198"/>
            <a:ext cx="6724952" cy="5263604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糖尿病基础知识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糖尿病治疗新进展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糖尿病并发症及其防治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糖尿病患者的自我管理与教育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糖尿病研究前沿与展望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2393306" y="1882902"/>
            <a:ext cx="7405389" cy="1138956"/>
            <a:chOff x="2393306" y="1882902"/>
            <a:chExt cx="7405389" cy="1138956"/>
          </a:xfrm>
        </p:grpSpPr>
        <p:sp>
          <p:nvSpPr>
            <p:cNvPr id="4" name="TextBox 4"/>
            <p:cNvSpPr txBox="1"/>
            <p:nvPr/>
          </p:nvSpPr>
          <p:spPr>
            <a:xfrm>
              <a:off x="2393306" y="1882902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糖尿病基础知识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糖尿病是一种常见的慢性代谢性疾病，以高血糖为主要特征。根据病因和临床表现，糖尿病可分为1型糖尿病、2型糖尿病、妊娠期糖尿病和其他特殊类型糖尿病。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糖尿病是由于胰岛素分泌不足或作用缺陷导致的血糖升高。长期高血糖可导致多种器官损害，如肾脏、心血管、神经和视网膜等。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7143" r="7143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糖尿病的定义与分类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糖尿病的病因和病理机制较为复杂，主要包括遗传因素、环境因素和自身免疫等因素。不同类型的糖尿病有不同的发病机制，如胰岛素分泌不足、胰岛素抵抗等。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1型糖尿病主要是由于自身免疫破坏胰岛B细胞，导致胰岛素分泌不足。2型糖尿病主要是由于胰岛素抵抗和胰岛细胞功能缺陷，导致胰岛素分泌相对不足。妊娠期糖尿病则与妊娠期间的激素变化有关。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糖尿病的病因与病理机制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75" r="1667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糖尿病的症状主要包括多饮、多尿、多食、消瘦（三多一少）以及疲乏无力等。诊断标准主要包括空腹血糖、餐后2小时血糖和糖化血红蛋白等指标。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当空腹血糖≥7.0mmol/L，或餐后2小时血糖≥11.1mmol/L，或糖化血红蛋白≥6.5%时，可诊断为糖尿病。对于有症状的患者，只需一次异常血糖值即可诊断。对于无症状的患者，需至少两次异常血糖值才能诊断。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糖尿病的症状与诊断标准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2393306" y="1882902"/>
            <a:ext cx="7405389" cy="1138956"/>
            <a:chOff x="2393306" y="1882902"/>
            <a:chExt cx="7405389" cy="1138956"/>
          </a:xfrm>
        </p:grpSpPr>
        <p:sp>
          <p:nvSpPr>
            <p:cNvPr id="4" name="TextBox 4"/>
            <p:cNvSpPr txBox="1"/>
            <p:nvPr/>
          </p:nvSpPr>
          <p:spPr>
            <a:xfrm>
              <a:off x="2393306" y="1882902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糖尿病治疗新进展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近年来，新型降糖药如胰高血糖素样肽-1（GLP-1）受体激动剂和二肽基肽酶-4（DPP-4）抑制剂等逐渐应用于临床，这些药物通过改善胰岛素分泌、减少胰高血糖素释放等方式降低血糖水平。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新型降糖药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新型胰岛素类似物如超长效胰岛素和速效胰岛素等，具有更接近生理的胰岛素分泌模式，能够更好地控制血糖水平，减少低血糖风险。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新型胰岛素类似物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药物治疗新进展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胰岛素泵能够模拟生理性胰岛素分泌，通过持续输注基础胰岛素和按需输注餐时胰岛素，更好地控制血糖水平，减少血糖波动。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新型胰岛素注射装置能够简化注射过程，提高患者的依从性，同时减少注射疼痛和不适感。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胰岛素治疗新进展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新型胰岛素注射装置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胰岛素泵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糖尿病饮食与运动疗法新进展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个性化饮食计划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根据患者的年龄、性别、体重、身高、运动量等因素制定个性化的饮食计划，以实现合理的营养摄入和血糖控制。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运动疗法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运动疗法能够改善胰岛素抵抗、提高肌肉对葡萄糖的摄取和利用，从而降低血糖水平。推荐患者进行适量的有氧运动和力量训练，如快走、慢跑、游泳、举重等。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 t="-50" b="-5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667170" y="522284"/>
            <a:ext cx="1884104" cy="672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BIG DATA EMPOWERS TO CREATE A NEW</a:t>
            </a:r>
          </a:p>
          <a:p>
            <a:pPr algn="r">
              <a:lnSpc>
                <a:spcPct val="9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ERA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2393306" y="1882902"/>
            <a:ext cx="7405389" cy="1138956"/>
            <a:chOff x="2393306" y="1882902"/>
            <a:chExt cx="7405389" cy="1138956"/>
          </a:xfrm>
        </p:grpSpPr>
        <p:sp>
          <p:nvSpPr>
            <p:cNvPr id="4" name="TextBox 4"/>
            <p:cNvSpPr txBox="1"/>
            <p:nvPr/>
          </p:nvSpPr>
          <p:spPr>
            <a:xfrm>
              <a:off x="2393306" y="1882902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393306" y="2707767"/>
            <a:ext cx="8641080" cy="270348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糖尿病并发症及其防治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https://d.book118.com/797065021036006041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7F7F7"/>
      </a:dk1>
      <a:lt1>
        <a:srgbClr val="000000"/>
      </a:lt1>
      <a:dk2>
        <a:srgbClr val="FFFFFF"/>
      </a:dk2>
      <a:lt2>
        <a:srgbClr val="000000"/>
      </a:lt2>
      <a:accent1>
        <a:srgbClr val="8C8C8C"/>
      </a:accent1>
      <a:accent2>
        <a:srgbClr val="A8A8A8"/>
      </a:accent2>
      <a:accent3>
        <a:srgbClr val="7B7B7B"/>
      </a:accent3>
      <a:accent4>
        <a:srgbClr val="515151"/>
      </a:accent4>
      <a:accent5>
        <a:srgbClr val="60727F"/>
      </a:accent5>
      <a:accent6>
        <a:srgbClr val="44444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53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2024-09-13T23:16:50.504</cp:lastPrinted>
  <dcterms:created xsi:type="dcterms:W3CDTF">2024-09-13T15:16:50Z</dcterms:created>
  <dcterms:modified xsi:type="dcterms:W3CDTF">2024-09-13T15:16:52Z</dcterms:modified>
</cp:coreProperties>
</file>