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54D17D-C295-45A5-BEB9-97182BCBAE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DBEC85-FB8B-4F93-8441-2630A07B38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69A97E-C658-460A-B9E3-74CB2CE157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E60E34-22B6-48E7-A1FF-7689032FC2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90B8FF-92C1-4D51-A44D-B0007E5F28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766CEB2-6793-40EA-A153-5CCDB5FE13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201759-47D4-4C7C-87AC-B0AF813224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BEED0E-95F2-4FC8-A433-DE086F2161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6371F6-BAC7-4A3C-8561-EAEA44775F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B2F7DA-3AFE-4A8A-B618-C4A4A7B54D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B69DCD-B45E-4C92-9D65-A8D19A61D9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12.jpeg" /><Relationship Id="rId4" Type="http://schemas.openxmlformats.org/officeDocument/2006/relationships/image" Target="../media/image8.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706513406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科技成果鉴定评审专家培训日程安排</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培训背景与目的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科技成果鉴定评审流程及标准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科技成果评价方法与指标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科技成果转化与应用前景分析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专家职业道德与行为规范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培训背景与目的</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19" b="263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科技成果鉴定评审的重要性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促进科技创新发展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科技成果鉴定评审是科技创新体系的重要环节，通过对科技成果的科学、客观、公正评价，推动科技创新水平和能力的提升。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优化科技资源配置</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通过鉴定评审，可以更加合理地配置科技资源，引导科技人员和企业将更多精力投入到具有创新性和实用性的科技研发中。</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保障国家科技安全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科技成果鉴定评审有助于发现和防范潜在的科技风险，确保国家科技安全。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作为鉴定评审专家，需要具备深厚的专业知识和丰富的实践经验，为科技成果的鉴定评审提供准确、客观的专业意见。</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提供专业意见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专家在鉴定评审过程中应严格遵守职业道德规范，保持独立、公正、保密的原则，确保鉴定评审结果的公正性和可信度。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遵守职业道德</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专家应积极推动鉴定评审通过的科技成果的转化和应用，促进科技与经济的紧密结合。</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推动科技成果转化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专家角色与职责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促进专家之间的交流与合作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搭建专家之间的交流平台，促进不同领域、不同行业专家之间的合作与交流，共同推动科技成果鉴定评审工作的发展。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提高专家鉴定评审能力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通过培训，使专家更加熟悉科技成果鉴定评审的流程、标准和方法，提高鉴定评审的准确性和效率。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加强专家职业道德教育</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强化专家的职业道德意识，确保鉴定评审工作的公正性、客观性和保密性。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培训目标与期望成果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科技成果鉴定评审流程及标准</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申请人需提交完整的科技成果鉴定评审申请材料，包括成果报告、技术资料、实验数据等。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申请材料准备</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鉴定评审机构在收到申请材料后，进行初步审查，确认申请材料的完整性和符合性，决定是否受理申请。</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申请受理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鉴定评审申请与受理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对申请材料进行详细的形式审查，包括成果的创新性、实用性、先进性等方面的评估。</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根据成果的性质和领域，将申请材料进行分类，以便后续专家评审的针对性和准确性。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形式审查与分类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分类处理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形式审查</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鉴定评审机构根据申请材料的分类，邀请相关领域的专家组成评审委员会。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专家组成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专家评审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现场考察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评审委员会对申请材料进行详细的评审，包括成果的技术水平、市场前景、社会价值等方面的评估。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根据需要，评审委员会可进行现场考察，了解成果的实际应用情况和产业化前景。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专家评审流程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鉴定结果公示</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鉴定评审机构将评审结果进行公示，接受社会监督。</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异议处理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任何单位或个人如对鉴定结果有异议，可在规定时间内向鉴定评审机构提出异议申请，并提供相关证据材料。鉴定评审机构将组织专家对异议进行复核，并给出处理意见。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鉴定结果公示与异议处理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科技成果评价方法与指标</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评估科技成果在理论、技术或应用方面的创新程度，是否填补国内外空白或推动相关领域发展。</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创新程度</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比较科技成果与国内外同类技术或产品的先进水平，分析其领先程度。</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先进性</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考察科技成果在思路、方法、技术等方面的创造性，是否具备独特性和新颖性。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创造性</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创新性评价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适用性</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分析科技成果在不同领域或场景下的适用性，是否具备广泛的应用前景。</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可行性</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评估科技成果在实际应用中的可行性，包括技术成熟度、可靠性、稳定性等方面。</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经济性</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考察科技成果的经济性，包括成本、效益、投资回报率等方面。</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实用性评价</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经济效益</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评估科技成果对经济发展的贡献，包括产值、利润、税收等方面。</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社会效益</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分析科技成果对社会发展的影响，包括改善民生、提高生活质量、促进就业等方面。</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环境效益</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考察科技成果对环境保护和可持续发展的作用，包括节能减排、资源利用、生态修复等方面。</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经济社会效益评价</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https://d.book118.com/797065134064006040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2024-09-12T20:22:27.262</cp:lastPrinted>
  <dcterms:created xsi:type="dcterms:W3CDTF">2024-09-12T12:22:27Z</dcterms:created>
  <dcterms:modified xsi:type="dcterms:W3CDTF">2024-09-12T12:22:29Z</dcterms:modified>
</cp:coreProperties>
</file>