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WIUQN+WSVDWA+ArialMT"/>
      <p:regular r:id="rId15"/>
    </p:embeddedFont>
    <p:embeddedFont>
      <p:font typeface="COKOIG+MS-UIGothic"/>
      <p:regular r:id="rId16"/>
    </p:embeddedFont>
    <p:embeddedFont>
      <p:font typeface="TIITGF+TDPFMV+MicrosoftYaHei-Bold"/>
      <p:regular r:id="rId17"/>
    </p:embeddedFont>
    <p:embeddedFont>
      <p:font typeface="TOOOAV+ESUAVR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C8BE7-5FB1-4100-9E96-F8F3C1966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2ADA6-5B74-46F1-9794-D0C4AFD29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6C770-0C54-4E74-A6F4-6205EC01A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ABD89-5931-4EC9-B082-8BDB23845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A0788-4BAB-4BBE-ADD0-D84E7D593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AE8BC4-4E7C-431E-AB8E-C6D4EA311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839EE-0446-4624-8BCB-CEE670A8D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F2FDD-6104-48CD-9720-9DCE46CDC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D6462-2E4F-411A-BFC5-70EDEA45A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BF007-84CF-4FE1-AE9C-1604FE67F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39681-734F-4D97-8F5B-87F8A0E2E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66021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WIUQN+WSVDWA+ArialMT"/>
                <a:cs typeface="SWIUQN+WSVDW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家居智能安防系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5140901" cy="242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WIUQN+WSVDWA+ArialMT"/>
                <a:cs typeface="SWIUQN+WSVDW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家居智能安防系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成与功能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WIUQN+WSVDWA+ArialMT"/>
                <a:cs typeface="SWIUQN+WSVDW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家居智能安防系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WIUQN+WSVDWA+ArialMT"/>
                <a:cs typeface="SWIUQN+WSVDW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家居智能安防系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与挑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SWIUQN+WSVDWA+ArialMT"/>
                <a:cs typeface="SWIUQN+WSVDWA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家居智能安防系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COKOIG+MS-UIGothic"/>
                <a:cs typeface="COKOIG+MS-UIGothic"/>
              </a:rPr>
              <a:t>的未来展望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OKOIG+MS-UIGothic"/>
                <a:cs typeface="COKOIG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TIITGF+TDPFMV+MicrosoftYaHei-Bold"/>
                <a:cs typeface="TIITGF+TDPFMV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COKOIG+MS-UIGothic"/>
                <a:cs typeface="COKOIG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COKOIG+MS-UIGothic"/>
                <a:cs typeface="COKOIG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家居智能安防系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OKOIG+MS-UIGothic"/>
                <a:cs typeface="COKOIG+MS-UIGothic"/>
              </a:rPr>
              <a:t>家庭安全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600">
                <a:solidFill>
                  <a:srgbClr val="FFFFFF"/>
                </a:solidFill>
                <a:latin typeface="COKOIG+MS-UIGothic"/>
                <a:cs typeface="COKOIG+MS-UIGothic"/>
              </a:rPr>
              <a:t>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OKOIG+MS-UIGothic"/>
                <a:cs typeface="COKOIG+MS-UIGothic"/>
              </a:rPr>
              <a:t>智能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600">
                <a:solidFill>
                  <a:srgbClr val="FFFFFF"/>
                </a:solidFill>
                <a:latin typeface="COKOIG+MS-UIGothic"/>
                <a:cs typeface="COKOIG+MS-UIGothic"/>
              </a:rPr>
              <a:t>禁系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OKOIG+MS-UIGothic"/>
                <a:cs typeface="COKOIG+MS-UIGothic"/>
              </a:rPr>
              <a:t>智能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600">
                <a:solidFill>
                  <a:srgbClr val="FFFFFF"/>
                </a:solidFill>
                <a:latin typeface="COKOIG+MS-UIGothic"/>
                <a:cs typeface="COKOIG+MS-UIGothic"/>
              </a:rPr>
              <a:t>警系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532754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COKOIG+MS-UIGothic"/>
                <a:cs typeface="COKOIG+MS-UIGothic"/>
              </a:rPr>
              <a:t>智能家居控制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家居智能安防系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OKOIG+MS-UIGothic"/>
                <a:cs typeface="COKOIG+MS-UIGothic"/>
              </a:rPr>
              <a:t>人工智能技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3">
                <a:solidFill>
                  <a:srgbClr val="FFFDFD"/>
                </a:solidFill>
                <a:latin typeface="COKOIG+MS-UIGothic"/>
                <a:cs typeface="COKOIG+MS-UIGothic"/>
              </a:rPr>
              <a:t>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FFFDFD"/>
                </a:solidFill>
                <a:latin typeface="COKOIG+MS-UIGothic"/>
                <a:cs typeface="COKOIG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OKOIG+MS-UIGothic"/>
                <a:cs typeface="COKOIG+MS-UIGothic"/>
              </a:rPr>
              <a:t>定制化服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2000" spc="23">
                <a:solidFill>
                  <a:srgbClr val="FFFDFD"/>
                </a:solidFill>
                <a:latin typeface="COKOIG+MS-UIGothic"/>
                <a:cs typeface="COKOIG+MS-UIGothic"/>
              </a:rPr>
              <a:t>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COKOIG+MS-UIGothic"/>
                <a:cs typeface="COKOIG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随着人工智能技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展，家居智能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安防系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将更加智能化，能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更好地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异常情况并采取相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措施。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随着消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者需求的多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化，家居智能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安防系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将提供更加定制化的服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足不同消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者的个性化需求。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OKOIG+MS-UIGothic"/>
                <a:cs typeface="COKOIG+MS-UIGothic"/>
              </a:rPr>
              <a:t>物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2000" spc="25">
                <a:solidFill>
                  <a:srgbClr val="FFFDFD"/>
                </a:solidFill>
                <a:latin typeface="COKOIG+MS-UIGothic"/>
                <a:cs typeface="COKOIG+MS-UIGothic"/>
              </a:rPr>
              <a:t>网技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3">
                <a:solidFill>
                  <a:srgbClr val="FFFDFD"/>
                </a:solidFill>
                <a:latin typeface="COKOIG+MS-UIGothic"/>
                <a:cs typeface="COKOIG+MS-UIGothic"/>
              </a:rPr>
              <a:t>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FFFDFD"/>
                </a:solidFill>
                <a:latin typeface="COKOIG+MS-UIGothic"/>
                <a:cs typeface="COKOIG+MS-UIGothic"/>
              </a:rPr>
              <a:t>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网技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用将使得家居智能安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防系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更加互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互通，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更加全面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的安全防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COKOIG+MS-UIGothic"/>
                <a:cs typeface="COKOI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智能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禁系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OKOIG+MS-UIGothic"/>
                <a:cs typeface="COKOIG+MS-UIGothic"/>
              </a:rPr>
              <a:t>智能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COKOIG+MS-UIGothic"/>
                <a:cs typeface="COKOIG+MS-UIGothic"/>
              </a:rPr>
              <a:t>禁系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COKOIG+MS-UIGothic"/>
                <a:cs typeface="COKOIG+MS-UIGothic"/>
              </a:rPr>
              <a:t>是家居智能安防系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COKOIG+MS-UIGothic"/>
                <a:cs typeface="COKOIG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COKOIG+MS-UIGothic"/>
                <a:cs typeface="COKOIG+MS-UIGothic"/>
              </a:rPr>
              <a:t>成部分，它能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够实现远</a:t>
            </a:r>
            <a:r>
              <a:rPr sz="1500">
                <a:solidFill>
                  <a:srgbClr val="FFFFFF"/>
                </a:solidFill>
                <a:latin typeface="COKOIG+MS-UIGothic"/>
                <a:cs typeface="COKOIG+MS-UIGothic"/>
              </a:rPr>
              <a:t>程开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COKOIG+MS-UIGothic"/>
                <a:cs typeface="COKOIG+MS-UIGothic"/>
              </a:rPr>
              <a:t>、自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动识别</a:t>
            </a:r>
            <a:r>
              <a:rPr sz="1500">
                <a:solidFill>
                  <a:srgbClr val="FFFFFF"/>
                </a:solidFill>
                <a:latin typeface="COKOIG+MS-UIGothic"/>
                <a:cs typeface="COKOIG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记录查询</a:t>
            </a:r>
            <a:r>
              <a:rPr sz="1500">
                <a:solidFill>
                  <a:srgbClr val="FFFFFF"/>
                </a:solidFill>
                <a:latin typeface="COKOIG+MS-UIGothic"/>
                <a:cs typeface="COKOIG+MS-UIGothic"/>
              </a:rPr>
              <a:t>等功能，提高家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23669" y="274293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OKOIG+MS-UIGothic"/>
                <a:cs typeface="COKOIG+MS-UIGothic"/>
              </a:rPr>
              <a:t>庭安全性和便利性。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COKOIG+MS-UIGothic"/>
                <a:cs typeface="COKOIG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094343"/>
            <a:ext cx="1065936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智能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禁系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通常包括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禁控制器、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卡器、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禁卡等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。通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过读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卡器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取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禁卡的身份信息，控制器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行身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验证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后控制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控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锁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的开启。同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，智能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禁系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统还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可以与智能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控系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、智能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警系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等其他子系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统进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联动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更全面的安全防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5B80"/>
                </a:solidFill>
                <a:latin typeface="COKOIG+MS-UIGothic"/>
                <a:cs typeface="COKOI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智能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控系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B6FF"/>
                </a:solidFill>
                <a:latin typeface="COKOIG+MS-UIGothic"/>
                <a:cs typeface="COKOIG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智能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00B6FF"/>
                </a:solidFill>
                <a:latin typeface="COKOIG+MS-UIGothic"/>
                <a:cs typeface="COKOIG+MS-UIGothic"/>
              </a:rPr>
              <a:t>警系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COKOIG+MS-UIGothic"/>
                <a:cs typeface="COKOIG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OKOIG+MS-UIGothic"/>
                <a:cs typeface="COKOIG+MS-UIGothic"/>
              </a:rPr>
              <a:t>智能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FFFFF"/>
                </a:solidFill>
                <a:latin typeface="COKOIG+MS-UIGothic"/>
                <a:cs typeface="COKOIG+MS-UIGothic"/>
              </a:rPr>
              <a:t>警系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COKOIG+MS-UIGothic"/>
                <a:cs typeface="COKOIG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够实时监测</a:t>
            </a:r>
            <a:r>
              <a:rPr sz="1350">
                <a:solidFill>
                  <a:srgbClr val="FFFFFF"/>
                </a:solidFill>
                <a:latin typeface="COKOIG+MS-UIGothic"/>
                <a:cs typeface="COKOIG+MS-UIGothic"/>
              </a:rPr>
              <a:t>家庭内的异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OKOIG+MS-UIGothic"/>
                <a:cs typeface="COKOIG+MS-UIGothic"/>
              </a:rPr>
              <a:t>常情况，如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COKOIG+MS-UIGothic"/>
                <a:cs typeface="COKOIG+MS-UIGothic"/>
              </a:rPr>
              <a:t>窗被撬、火灾等，并及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COKOIG+MS-UIGothic"/>
                <a:cs typeface="COKOIG+MS-UIGothic"/>
              </a:rPr>
              <a:t>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FFFFF"/>
                </a:solidFill>
                <a:latin typeface="COKOIG+MS-UIGothic"/>
                <a:cs typeface="COKOIG+MS-UIGothic"/>
              </a:rPr>
              <a:t>警信息，有效提高家庭安全防范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OKOIG+MS-UIGothic"/>
                <a:cs typeface="COKOIG+MS-UIGothic"/>
              </a:rPr>
              <a:t>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13710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智能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警系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通常包括探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器、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警主机、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警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器等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。不同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型的探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器可以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不同的异常情况，如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窗磁、烟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雾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探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器、温度探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器等。当探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器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到异常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情况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，会向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警主机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送信号，主机控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制警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器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出警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声音，并通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手机</a:t>
            </a:r>
            <a:r>
              <a:rPr sz="1350">
                <a:solidFill>
                  <a:srgbClr val="005B80"/>
                </a:solidFill>
                <a:latin typeface="TOOOAV+ESUAVR+MicrosoftYaHei"/>
                <a:cs typeface="TOOOAV+ESUAVR+MicrosoftYaHei"/>
              </a:rPr>
              <a:t>APP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推送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警信息，提醒用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及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时处</a:t>
            </a:r>
            <a:r>
              <a:rPr sz="1350">
                <a:solidFill>
                  <a:srgbClr val="005B80"/>
                </a:solidFill>
                <a:latin typeface="COKOIG+MS-UIGothic"/>
                <a:cs typeface="COKOIG+MS-UIGothic"/>
              </a:rPr>
              <a:t>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IITGF+TDPFMV+MicrosoftYaHei-Bold"/>
                <a:cs typeface="TIITGF+TDPFMV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https://d.book118.com/797066021031006053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SWIUQN+WSVDWA+ArialMT</vt:lpstr>
      <vt:lpstr>Times New Roman</vt:lpstr>
      <vt:lpstr>COKOIG+MS-UIGothic</vt:lpstr>
      <vt:lpstr>SimSun</vt:lpstr>
      <vt:lpstr>TIITGF+TDPFMV+MicrosoftYaHei-Bold</vt:lpstr>
      <vt:lpstr>TOOOAV+ESUAVR+MicrosoftYaHei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2024-09-26T23:42:15.223</cp:lastPrinted>
  <dcterms:created xsi:type="dcterms:W3CDTF">2024-09-26T15:42:15Z</dcterms:created>
  <dcterms:modified xsi:type="dcterms:W3CDTF">2024-09-26T15:42:16Z</dcterms:modified>
</cp:coreProperties>
</file>