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63A7B-3FE2-4DEB-90F7-0E4199D66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B1513-8E66-4213-943C-67947600A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75E22-1728-4152-8F9D-7E1F49764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ED94C-375C-4737-AA93-1DC9946D3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D0561-C643-4C8B-9A82-CD070AE3D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EB2800-86D6-4C36-A4AB-47576EF3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32BCA-B1A7-4345-B599-BCCBF11E1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4E96D-EF8F-4F5F-91D2-5EDDD603C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A2E93-C221-4103-A742-5E0E053B0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9BB84-FB76-4DA2-AE1F-1625C76B6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B4BF8-5259-4A2B-87F2-770ED9B2A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00126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口腔预防医学重点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口腔预防医学概述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口腔健康教育与促进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口腔保健服务体系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口腔预防医学的研究与发展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口腔预防医学是一门专注于预防口腔疾病的学科，主要研究如何通过各种措施来预防口腔疾病的发生、发展以及如何促进口腔健康。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降低口腔疾病的发病率，提高人们的口腔健康水平，减少因口腔疾病而产生的疼痛、功能障碍以及治疗成本。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预防口腔疾病可以大大降低治疗成本，避免因口腔疾病而产生的昂贵治疗费用。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降低治疗成本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维护全身健康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保持口腔健康可以改善人们的咀嚼、吞咽、发音等基本功能，提高生活质量。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口腔健康与全身健康密切相关，口腔问题可能引发其他系统性疾病，如心脏病、糖尿病等。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口腔预防医学的重要性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口腔预防医学的历史可以追溯到古代，人们通过各种方法来保持口腔卫生。随着医学科学的发展，口腔预防医学逐渐成为一门独立的学科。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随着人们对口腔健康需求的增加和医学技术的进步，口腔预防医学将不断发展，新的预防技术和方法将不断涌现，为人们提供更加全面、高效的口腔保健服务。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94" r="18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口腔预防医学的历史与发展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口腔健康教育与促进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08" r="23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通过学校、社区和医疗机构等渠道，为不同年龄段的人群提供口腔健康教育课程。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开展口腔健康教育课程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制作宣传资料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利用媒体宣传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开展专题讲座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制作易于理解、图文并茂的口腔健康教育宣传资料，包括手册、海报等。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利用电视、广播、报纸和网络等媒体，广泛宣传口腔健康知识和预防措施。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邀请口腔专家或医生，针对不同人群开展专题讲座，提高人们对口腔健康的认识。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口腔健康教育的方法与技巧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92" r="2429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政府应制定相关政策，鼓励人们关注口腔健康，提高口腔保健意识。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制定口腔健康政策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建立健全口腔保健服务体系，提供定期口腔检查、预防性治疗等服务。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提供口腔保健服务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推广使用含氟牙膏、牙线、漱口水等口腔保健用品，降低口腔疾病的发生率。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推广口腔保健用品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定期开展口腔健康调查，了解当地居民的口腔健康状况，为制定针对性的预防措施提供依据。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开展口腔健康调查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口腔健康促进的策略与实践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根据项目目标，制定具体的项目计划，包括活动内容、时间安排、人员分工等。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对项目实施效果进行评估，总结经验教训，为今后的口腔预防工作提供借鉴。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组织相关人员实施项目计划，确保各项活动顺利进行，并及时调整计划以适应实际情况。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明确社区口腔健康项目的目标，如提高居民的口腔保健意识、降低口腔疾病的发生率等。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社区口腔健康项目的设计与实施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龋病的预防措施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定期进行口腔检查，及早发现龋病，及时进行治疗。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使用牙线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每天使用牙线清洁牙间隙，以去除牙菌斑和食物残渣。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有效刷牙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采用正确的刷牙方法，每天刷牙两次，每次至少两分钟，以清除牙菌斑和食物残渣。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氟化物防龋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使用含氟牙膏、氟化物漱口水等，以提高牙齿的抗龋能力。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https://d.book118.com/797100126113006031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2024-09-03T21:52:54.998</cp:lastPrinted>
  <dcterms:created xsi:type="dcterms:W3CDTF">2024-09-03T13:52:55Z</dcterms:created>
  <dcterms:modified xsi:type="dcterms:W3CDTF">2024-09-03T13:52:57Z</dcterms:modified>
</cp:coreProperties>
</file>