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9340F-79A0-4324-8636-FB9714072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F0EC5-EA34-4BA7-BB4D-81849DDD5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0CA89-09E1-4148-BA3C-C81C423D7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FBFBB-4A54-49A7-9FEF-E5998875C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B6EA4C-BA63-4EB0-B7CA-B9D083311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6303DF-33C0-4D3F-8AEC-F2A1A3BBA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72AFBE-F698-4115-9B71-B518D9CEF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CE39C-A70D-4578-9FFF-F9710682F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DDDE8-7CD9-45BC-A318-905E90887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DEF3F-2701-4D86-98D7-C2C18050F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83912-82BF-4D7F-BA2C-6E0BB7172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01004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环境安全培训工作的文化传媒与艺术设计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环境安全培训工作的重要性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文化传媒在环境安全培训中的应用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艺术设计在环境安全培训中的应用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环境安全培训工作的实际案例分析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未来环境安全培训工作的展望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环境安全培训工作的重要性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通过文化传媒与艺术设计，将环境安全培训工作以生动、形象的方式呈现给员工，增强员工对安全问题的认识和理解。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借助文化传媒与艺术设计的手段，将安全意识融入员工的日常生活中，使员工在潜移默化中形成安全意识。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减少企业安全事故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借助文化传媒与艺术设计的力量，传播安全知识，使员工更好地掌握安全操作规程，减少因操作不当引发的安全事故。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通过有效的环境安全培训工作，提高员工的安全操作技能和应对突发情况的能力，从而降低安全事故的发生率。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环境安全培训工作的有效开展，能够提升企业的社会形象和公众形象，增强企业的社会责任感。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借助文化传媒与艺术设计的表现形式，将企业的安全理念传递给社会公众，提高企业的知名度和美誉度。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文化传媒在环境安全培训中的应用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宣传海报是文化传媒的重要形式之一，通过精美的设计和醒目的文字，吸引人们的注意力并传递安全信息。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宣传海报的设计应注重色彩搭配、版式布局和信息传递的准确性。在制作过程中，应充分考虑目标受众的特点和需求，确保海报能够引起共鸣并产生良好的宣传效果。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宣传海报的设计与制作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安全教育视频是一种生动形象的安全培训方式，通过视觉和听觉的结合，使观众更好地理解和掌握安全知识。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安全教育视频的策划与制作需要充分考虑内容的针对性和实效性，同时注重视频的表现形式和制作质量。在制作过程中，可以结合动画、实景拍摄等多种表现手法，使视频更具吸引力和教育意义。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安全教育视频的策划与制作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安全文化活动是促进环境安全培训的有效途径，通过组织各类活动，提高员工的安全意识和安全行为能力。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安全文化活动的组织与推广需要注重活动的多样性和参与性，如开展安全知识竞赛、安全技能演练、安全文艺演出等活动。通过这些活动，激发员工参与安全培训的积极性和主动性，营造良好的安全文化氛围。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安全文化活动的组织与推广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艺术设计在环境安全培训中的应用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https://d.book118.com/797101004013006051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2024-09-23T22:08:41.444</cp:lastPrinted>
  <dcterms:created xsi:type="dcterms:W3CDTF">2024-09-23T14:08:41Z</dcterms:created>
  <dcterms:modified xsi:type="dcterms:W3CDTF">2024-09-23T14:08:43Z</dcterms:modified>
</cp:coreProperties>
</file>