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295FD9-F2AD-44C8-8624-14DB435D5F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568CD0-1464-4683-B36F-5D989B0E54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FF9DC3-4DD8-4F6D-81B8-E79E34CC4E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10A5EC-4F97-487B-9F9B-33B5957C13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E64709-6543-4E9A-B0EF-E749C57998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C630B3-C617-4C14-9FEE-2B6C51647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FAF87D-83C3-4E5A-BFE3-24408C420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BBCB0B-6187-4553-9727-1A7F8764DB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53659B-43AA-479C-8B3D-40B1A815B2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4E0723-A0FE-405B-AC32-BBEED1DAE2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033A5F-67AD-4F93-87B7-D50AF1C1C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7101146122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医院感染防控知识岗前培训(新员工岗前培训)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个人防护措施与操作规范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环境清洁与消毒管理要求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医疗废物处理流程与规范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总结回顾与考核评估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医院感染定义与分类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医院感染是指在医院内获得的感染，包括在住院期间发生的感染和在医院内获得、出院后发生的感染。根据感染部位和病原体不同，医院感染可分为呼吸道感染、泌尿道感染、手术部位感染等。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875" r="128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目前，医院感染已成为全球性的公共卫生问题。我国医院感染率虽然逐年下降，但仍然较高，给患者带来痛苦，增加医疗费用，甚至危及生命。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医院感染危害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医院感染不仅影响患者康复，还可能导致病情加重、延长住院时间、增加医疗成本，甚至引发医疗纠纷。此外，医院感染还可能造成医护人员职业暴露和感染，对医护人员健康构成威胁。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医院感染现状及危害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3813" r="381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新员工岗前培训意义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提升新员工防控意识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通过岗前培训，使新员工充分认识到医院感染防控工作的重要性，树立防控意识，自觉遵守相关规章制度和操作规程。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掌握基本防控技能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通过培训，使新员工掌握医院感染防控的基本知识和技能，如手卫生、个人防护、消毒隔离等，为今后的工作打下坚实基础。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融入医院文化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通过岗前培训，使新员工了解医院的历史、文化、规章制度等，增强对医院的认同感和归属感，更好地融入医院大家庭。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期望成果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新员工能够熟练掌握手卫生、个人防护、消毒隔离等基本防控技能；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新员工能够积极参与医院感染防控工作，为降低医院感染率贡献自己的力量。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新员工能够自觉遵守医院感染防控相关规章制度和操作规程；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培训目标：通过本次培训，使新员工全面了解医院感染防控相关知识，掌握基本防控技能，提高防控意识和能力。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培训目标与期望成果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医院感染基础知识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500" r="16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指住院病人在医院内获得的感染，包括在住院期间发生的感染和在医院内获得出院后发生的感染；但不包括入院前已开始或入院时已处于潜伏期的感染。医院工作人员在医院内获得的感染也属医院感染。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根据感染部位、病原体来源、传播途径等不同，医院感染可分为多种类型，如呼吸道感染、泌尿道感染、手术部位感染等。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医院感染定义与分类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常见传播途径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医院感染的传播途径主要包括接触传播、飞沫传播、空气传播等。其中，医务人员的手是接触传播的重要媒介，因此手卫生是预防医院感染的重要措施之一。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为预防医院感染的发生，需要采取一系列措施，如加强医院环境卫生管理、严格执行消毒隔离制度、提高医务人员手卫生依从性、合理使用抗菌药物等。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31" r="25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常见传播途径及预防措施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根据物品污染后导致感染的风险高低选择相应的消毒或灭菌方法。常用的消毒方法有浸泡法、擦拭法、喷雾法等；常用的灭菌方法有高温高压蒸汽灭菌法、干热灭菌法、低温等离子灭菌法等。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操作规范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消毒或灭菌操作时，需要遵循一定的操作规范。例如，使用消毒剂前需要了解其性质、浓度和作用时间等；使用高温高压蒸汽灭菌器时需要注意物品的包装、摆放和灭菌器的使用方法等。同时，还需要注意个人防护，避免消毒剂对皮肤和黏膜的刺激和损伤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消毒灭菌方法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消毒灭菌方法及操作规范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个人防护措施与操作规范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2031" r="320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手卫生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员工应掌握正确的洗手方法，包括使用流动水和肥皂彻底清洗双手，或使用含有至少60%酒精的手消毒剂进行手消毒。洗手时机包括接触患者前、进行无菌操作前、接触体液后、接触患者后以及接触患者周围环境后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手套使用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在接触血液、体液、分泌物、排泄物及污染物品时，必须戴清洁手套。手套使用后应及时脱下并洗手，一次性手套不得重复使用。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手卫生及手套使用注意事项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呼吸道防护措施及正确佩戴口罩方法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呼吸道防护措施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在特定情况下，如进行可能产生气溶胶的操作时，应佩戴医用防护口罩或更高级别的呼吸防护装置。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正确佩戴口罩方法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佩戴口罩前应检查其有效期及完整性，佩戴口罩时要确保口罩完全覆盖口鼻和下巴，并用双手将鼻夹塑形以贴合面部。摘下口罩时应避免触碰口罩外表面，并及时洗手。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https://d.book118.com/797101146122006052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2024-09-26T04:38:28.083</cp:lastPrinted>
  <dcterms:created xsi:type="dcterms:W3CDTF">2024-09-25T20:38:28Z</dcterms:created>
  <dcterms:modified xsi:type="dcterms:W3CDTF">2024-09-25T20:38:30Z</dcterms:modified>
</cp:coreProperties>
</file>