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4CC5F-F88B-4B96-9446-482FD197B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084F6-11AF-466D-99C6-63D0C2D5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F465E-A452-46AC-8B93-A09A2FF3E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A92DC-C377-41F9-A56F-1EF52D0F8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9989EB-C1C4-41A8-B1FB-544D7E912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46DFA-FF09-447A-B033-951661483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6F5C0-CCFB-4C14-9E5D-0CEB6E8BD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1FE96-A7D2-4593-9878-E23357D82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1AEB3-D66C-4DE9-A8E9-9DF0BAD5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1BC99-C6D0-4C14-95F2-60ABA3DE5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0B4B2-3CEF-4947-842C-8E5C861D3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0304605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工业自动化中的基于机器学习的工业生产过程优化与改进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基于机器学习的工业生产过程优化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基于机器学习的工业生产过程改进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基于机器学习的工业生产过程优化与改进的挑战与前景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随着科技的进步，工业自动化已成为提高生产效率和降低成本的关键手段。基于机器学习的技术为工业自动化带来了新的可能性，通过数据分析和模型预测，能够实现更精准的控制和优化。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工业自动化的发展趋势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在竞争激烈的市场环境中，工业生产过程的优化对于提高产品质量、降低能耗和减少环境污染具有重要意义。基于机器学习的技术有助于发现潜在的改进点，并实现生产过程的持续改进。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工业生产过程优化的重要性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近年来，机器学习在工业自动化领域的应用逐渐增多，如预测性维护、工艺控制和生产调度等。然而，如何将机器学习与实际生产过程紧密结合，实现高效、可靠的优化，仍面临诸多挑战。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目前的研究主要集中在算法的改进和模型的优化上，而对于如何将机器学习技术与实际生产环境相结合、如何处理数据噪声和异常值、如何确保模型的可解释性和鲁棒性等问题缺乏深入探讨。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1" r="25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工业自动化是指通过计算机、电子和机械设备等手段，实现生产过程的自动化控制和优化，从而提高生产效率、降低成本、提升产品质量。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工业自动化是现代工业发展的重要趋势，也是实现智能制造的关键技术之一。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工业自动化系统通常由感知层、控制层、执行层和调度层等组成。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感知层负责采集各种传感器数据，如温度、压力、流量等；控制层根据采集的数据进行控制运算，输出控制指令；执行层根据控制指令执行相应的动作；调度层负责整个系统的调度和优化。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工业自动化系统架构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工业自动化中的机器学习技术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机器学习技术是人工智能领域的一个重要分支，通过从大量数据中自动提取规律和模式，实现对数据的分类、预测和优化等功能。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在工业自动化中，机器学习技术可以应用于生产过程的优化和控制，如故障预测、质量检测、能耗管理等。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基于机器学习的工业生产过程优化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故障预测与诊断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通过分析历史数据，机器学习算法可以预测设备故障，提前采取措施，减少生产中断。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利用机器学习算法优化生产调度，提高生产线的效率和灵活性。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通过机器学习技术对产品质量进行实时监测，提高产品质量和稳定性。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机器学习在工业生产中的应用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利用大量的历史数据和实时数据，通过机器学习算法分析数据，找出影响生产过程的因素。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利用训练数据集训练机器学习模型，优化模型参数，提高预测和决策的准确性。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将机器学习模型集成到工业自动化系统中，实现实时优化和调整生产过程。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基于机器学习的生产过程优化方法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https://d.book118.com/797103046050006053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2024-09-27T03:12:47.847</cp:lastPrinted>
  <dcterms:created xsi:type="dcterms:W3CDTF">2024-09-26T19:12:47Z</dcterms:created>
  <dcterms:modified xsi:type="dcterms:W3CDTF">2024-09-26T19:12:49Z</dcterms:modified>
</cp:coreProperties>
</file>