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F0B0C-98AD-40CD-A005-2F5B7977A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201E0-4FDD-4DE9-A368-ACBE1F649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9760B-7471-4EAC-AD89-477B8E870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ADC41-A80F-4079-A11E-12BC1C290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032CF5-BC5B-4483-855F-A1404F1DC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AB0E55-A23D-4391-B95F-457FB244D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2EDC54-DD96-487F-8756-5D031F731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540F2-C43C-4848-8D85-836560BF8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5959F-F9F3-4E4B-91D1-0601F2778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21D86-F1C5-4468-B166-C0C62B747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2EC48-94B4-44A2-ABF2-6C36933BF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0311316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运动训练监控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运动训练监控的原理和方法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运动训练负荷监控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运动技术监控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运动员身体机能监控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运动训练监控的实践应用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运动训练监控的发展趋势与挑战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通过对运动员的训练过程进行监控，可以及时调整训练计划，使运动员在比赛中发挥最佳水平。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提高运动表现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通过对运动员的身体状况进行实时监控，可以及时发现潜在的运动损伤风险，并采取相应的预防措施。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预防运动损伤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750" r="19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合理的训练监控可以确保运动员在训练过程中的身心健康，避免过度训练和过度疲劳等问题。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促进运动员健康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33" b="17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个性化训练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科学化管理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提高训练效果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促进运动科学研究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监控的意义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通过对运动员的生理、生化指标进行监控，可以制定个性化的训练计划，满足不同运动员的实际需求。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通过对训练过程的实时监控，可以及时发现和纠正运动员在训练中存在的问题，提高训练效果和质量。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运动训练监控可以为教练员提供客观、准确的数据支持，帮助教练员做出更科学、更合理的决策。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运动训练监控可以为运动科学研究提供大量的数据和案例支持，推动运动科学研究的深入发展。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运动训练监控的原理和方法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通过对运动员生理生化指标的监测，了解运动员的身体机能状态，为科学训练提供依据。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生理生化指标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92" r="169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训练负荷与恢复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运动技术分析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根据运动员的训练负荷和恢复情况，调整训练计划，避免过度疲劳和运动损伤。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通过对运动员运动技术的分析，发现技术缺陷，提高运动表现。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利用生理生化实验室对运动员的血液、尿液等样本进行测试，评估身体机能状态。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583" r="185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实验室测试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在运动场地进行体能、技能等测试，了解运动员的实际表现。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场地测试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通过问卷调查了解运动员的主观感受，如疲劳程度、心理状态等。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数据采集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使用专业的数据采集设备，如心率监测仪、运动负荷测试仪等，收集运动员在训练过程中的相关数据。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对收集到的数据进行整理、分析和解释，提取有用信息，为训练计划的制定和调整提供依据。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将处理后的数据及时反馈给教练员和运动员，帮助他们了解训练效果，指导后续训练。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运动训练负荷监控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血乳酸测试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通过测定血液中乳酸盐的浓度，了解运动员在高强度运动下的代谢情况。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通过实时监测运动员的心率变化，评估运动训练的强度。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主观疲劳感评估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运动员自我报告疲劳程度，帮助教练了解训练负荷对运动员的影响。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75" r="16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负荷强度的监控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动作次数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统计运动员在力量训练或技能训练中完成的动作次数，以评估负荷量。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记录每次训练的时间长度，以评估训练负荷量。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训练距离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对于跑步、游泳等运动项目，记录运动员完成的距离，以量化负荷量。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负荷量的监控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375" r="173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根据运动员的疲劳程度和训练负荷，合理安排恢复时间，避免过度训练。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恢复时间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睡眠监测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营养补充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通过监测运动员的睡眠质量和时长，评估其恢复状况。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根据运动员的能量消耗和营养需求，制定个性化的营养补充计划，促进恢复。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关注运动员的心理状态，提供必要的心理支持和调适方法，帮助其更好地应对训练负荷带来的压力。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训练负荷与恢复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运动技术监控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https://d.book118.com/797103113164006046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2024-09-22T06:48:14.755</cp:lastPrinted>
  <dcterms:created xsi:type="dcterms:W3CDTF">2024-09-21T22:48:14Z</dcterms:created>
  <dcterms:modified xsi:type="dcterms:W3CDTF">2024-09-21T22:48:16Z</dcterms:modified>
</cp:coreProperties>
</file>