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AE5C4-256F-4F22-B990-A522490BA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EFA70-3D14-42E2-9064-C500A0D45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987F7-4E03-4E10-867A-4F5695E62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D0A4E-3478-4A66-B5B9-B2FED49B0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E04DC9-21B2-4FE8-8589-2CED930F8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2D805E-A7B4-4EBC-B877-851C03C47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EE41D8-B6AB-41C7-95BE-D488173C8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D4B7D-E68B-4BC1-A7D4-F46E1DF22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215E1-3463-4AAE-8F67-84ECF0FC2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4358E-28D0-4D66-8AB5-2EF57F186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C511C-301F-41BE-B7D3-0240B3A9B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05143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招投标业务知识培训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招投标概述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招投标流程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招投标技巧与策略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招投标风险与防范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招投标案例分析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招投标法律法规与职业道德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招投标概述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招投标是一种通过发布招标公告，邀请潜在投标人参与竞争，通过评审比较，最终选定中标者的采购方式。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具有公平、公正、公开的特点，能够充分激发市场活力，提高采购效益。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招投标的定义与特点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招投标能够规范采购行为，减少人为干预和腐败现象，提高采购的透明度和公正性。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规范采购行为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降低采购成本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提高采购质量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通过充分竞争和比较，能够降低采购成本，节约财政资金。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招投标能够促使供应商提供更好的产品和服务，提高采购质量。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招投标的重要性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招投标过程中应遵循公平公正原则，确保所有投标人平等参与竞争。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公平公正原则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招投标双方应遵循诚实信用原则，不得弄虚作假、串通投标等行为。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诚实信用原则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招投标应遵循竞争择优原则，通过充分竞争和比较，选择最优的供应商。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竞争择优原则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招投标的基本原则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招投标流程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明确招标项目名称、招标人名称、招标范围、投标资格要求、招标文件获取方式等关键信息。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招标公告内容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选择合适的媒介发布招标公告，如官方网站、行业媒体等。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发布渠道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根据相关法律法规规定，公告期限应不少于规定天数，以便潜在投标人了解并响应招标。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公告期限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招标公告发布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投标人资格预审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资格预审文件编制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明确资格预审的标准、要求和申请材料。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资格预审评审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对申请人的资格进行评审，筛选出符合条件的投标人。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资格预审结果通知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及时通知申请人预审结果，并告知下一步操作。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招标文件审核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确保招标文件的完整性和准确性，避免产生歧义或遗漏。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招标文件内容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包括招标项目的技术要求、商务要求、投标文件格式等关键信息。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招标文件发放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通过合适的方式发放招标文件，如邮寄、现场领取或电子版下载等。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招标文件编制与发放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明确投标文件的密封、标识和递交方式等要求。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投标文件递交要求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在规定的时间和地点，公开开启投标文件，检查其完整性。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开标过程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对投标文件的格式、签名、盖章等方面进行初步审查，确保符合要求。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投标文件初审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投标文件的递交与开标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评标过程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组织专家或评标委员会进行评标，对投标文件的技术、商务等方面进行评价。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定标结果通知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根据评标结果，确定中标候选人，并及时通知相关方。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评标标准和方法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制定详细的评标标准和方法，确保评标的公正性和客观性。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评标与定标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向中标候选人发放中标通知书，明确中标价格、合同条款等内容。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中标通知书发放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在中标通知书规定的时间内，与中标人签订书面合同。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按照合同约定，双方履行合同义务，完成项目实施。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合同履行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中标通知与合同签订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招投标技巧与策略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投标文件应具有清晰的目录结构，方便评委快速找到相关信息。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清晰明确的目录结构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在编制投标文件时，应突出项目的重点和独特性，以便在众多投标文件中脱颖而出。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突出重点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投标文件的格式应统一，包括字体、字号、行间距等，以提高文件的整体美观度。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格式统一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适当使用图表和图片可以使投标文件更加直观易懂，增强说服力。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图文并茂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投标文件编制技巧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https://d.book118.com/797105143004006030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2024-09-01T10:12:43.948</cp:lastPrinted>
  <dcterms:created xsi:type="dcterms:W3CDTF">2024-09-01T02:12:43Z</dcterms:created>
  <dcterms:modified xsi:type="dcterms:W3CDTF">2024-09-01T02:12:46Z</dcterms:modified>
</cp:coreProperties>
</file>