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1.xml" ContentType="application/vnd.openxmlformats-officedocument.presentationml.tags+xml"/>
  <Override PartName="/ppt/tags/tag12.xml" ContentType="application/vnd.openxmlformats-officedocument.presentationml.tags+xml"/>
  <Override PartName="/ppt/tags/tag13.xml" ContentType="application/vnd.openxmlformats-officedocument.presentationml.tags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8.xml" ContentType="application/vnd.openxmlformats-officedocument.presentationml.tags+xml"/>
  <Override PartName="/ppt/tags/tag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73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2" Type="http://schemas.openxmlformats.org/officeDocument/2006/relationships/tags" Target="../tags/tag2.xml" /><Relationship Id="rId3" Type="http://schemas.openxmlformats.org/officeDocument/2006/relationships/tags" Target="../tags/tag3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.xml" /><Relationship Id="rId2" Type="http://schemas.openxmlformats.org/officeDocument/2006/relationships/tags" Target="../tags/tag7.xml" /><Relationship Id="rId3" Type="http://schemas.openxmlformats.org/officeDocument/2006/relationships/tags" Target="../tags/tag8.xml" /><Relationship Id="rId4" Type="http://schemas.openxmlformats.org/officeDocument/2006/relationships/tags" Target="../tags/tag9.xml" /><Relationship Id="rId5" Type="http://schemas.openxmlformats.org/officeDocument/2006/relationships/tags" Target="../tags/tag10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1.xml" /><Relationship Id="rId2" Type="http://schemas.openxmlformats.org/officeDocument/2006/relationships/tags" Target="../tags/tag12.xml" /><Relationship Id="rId3" Type="http://schemas.openxmlformats.org/officeDocument/2006/relationships/tags" Target="../tags/tag13.xml" /><Relationship Id="rId4" Type="http://schemas.openxmlformats.org/officeDocument/2006/relationships/tags" Target="../tags/tag14.xml" /><Relationship Id="rId5" Type="http://schemas.openxmlformats.org/officeDocument/2006/relationships/tags" Target="../tags/tag15.xml" /><Relationship Id="rId6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6.xml" /><Relationship Id="rId2" Type="http://schemas.openxmlformats.org/officeDocument/2006/relationships/tags" Target="../tags/tag17.xml" /><Relationship Id="rId3" Type="http://schemas.openxmlformats.org/officeDocument/2006/relationships/tags" Target="../tags/tag18.xml" /><Relationship Id="rId4" Type="http://schemas.openxmlformats.org/officeDocument/2006/relationships/tags" Target="../tags/tag19.xml" /><Relationship Id="rId5" Type="http://schemas.openxmlformats.org/officeDocument/2006/relationships/tags" Target="../tags/tag20.xml" /><Relationship Id="rId6" Type="http://schemas.openxmlformats.org/officeDocument/2006/relationships/tags" Target="../tags/tag21.xml" /><Relationship Id="rId7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2.xml" /><Relationship Id="rId2" Type="http://schemas.openxmlformats.org/officeDocument/2006/relationships/tags" Target="../tags/tag23.xml" /><Relationship Id="rId3" Type="http://schemas.openxmlformats.org/officeDocument/2006/relationships/tags" Target="../tags/tag24.xml" /><Relationship Id="rId4" Type="http://schemas.openxmlformats.org/officeDocument/2006/relationships/tags" Target="../tags/tag25.xml" /><Relationship Id="rId5" Type="http://schemas.openxmlformats.org/officeDocument/2006/relationships/tags" Target="../tags/tag26.xml" /><Relationship Id="rId6" Type="http://schemas.openxmlformats.org/officeDocument/2006/relationships/tags" Target="../tags/tag27.xml" /><Relationship Id="rId7" Type="http://schemas.openxmlformats.org/officeDocument/2006/relationships/tags" Target="../tags/tag28.xml" /><Relationship Id="rId8" Type="http://schemas.openxmlformats.org/officeDocument/2006/relationships/tags" Target="../tags/tag29.xml" /><Relationship Id="rId9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0.xml" /><Relationship Id="rId2" Type="http://schemas.openxmlformats.org/officeDocument/2006/relationships/tags" Target="../tags/tag31.xml" /><Relationship Id="rId3" Type="http://schemas.openxmlformats.org/officeDocument/2006/relationships/tags" Target="../tags/tag32.xml" /><Relationship Id="rId4" Type="http://schemas.openxmlformats.org/officeDocument/2006/relationships/tags" Target="../tags/tag33.xml" /><Relationship Id="rId5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4.xml" /><Relationship Id="rId2" Type="http://schemas.openxmlformats.org/officeDocument/2006/relationships/tags" Target="../tags/tag35.xml" /><Relationship Id="rId3" Type="http://schemas.openxmlformats.org/officeDocument/2006/relationships/tags" Target="../tags/tag36.xml" /><Relationship Id="rId4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7.xml" /><Relationship Id="rId2" Type="http://schemas.openxmlformats.org/officeDocument/2006/relationships/tags" Target="../tags/tag38.xml" /><Relationship Id="rId3" Type="http://schemas.openxmlformats.org/officeDocument/2006/relationships/tags" Target="../tags/tag39.xml" /><Relationship Id="rId4" Type="http://schemas.openxmlformats.org/officeDocument/2006/relationships/tags" Target="../tags/tag40.xml" /><Relationship Id="rId5" Type="http://schemas.openxmlformats.org/officeDocument/2006/relationships/tags" Target="../tags/tag41.xml" /><Relationship Id="rId6" Type="http://schemas.openxmlformats.org/officeDocument/2006/relationships/tags" Target="../tags/tag42.xml" /><Relationship Id="rId7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3.xml" /><Relationship Id="rId2" Type="http://schemas.openxmlformats.org/officeDocument/2006/relationships/tags" Target="../tags/tag44.xml" /><Relationship Id="rId3" Type="http://schemas.openxmlformats.org/officeDocument/2006/relationships/tags" Target="../tags/tag45.xml" /><Relationship Id="rId4" Type="http://schemas.openxmlformats.org/officeDocument/2006/relationships/tags" Target="../tags/tag46.xml" /><Relationship Id="rId5" Type="http://schemas.openxmlformats.org/officeDocument/2006/relationships/tags" Target="../tags/tag47.xml" /><Relationship Id="rId6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8.xml" /><Relationship Id="rId2" Type="http://schemas.openxmlformats.org/officeDocument/2006/relationships/tags" Target="../tags/tag49.xml" /><Relationship Id="rId3" Type="http://schemas.openxmlformats.org/officeDocument/2006/relationships/tags" Target="../tags/tag50.xml" /><Relationship Id="rId4" Type="http://schemas.openxmlformats.org/officeDocument/2006/relationships/tags" Target="../tags/tag51.xml" /><Relationship Id="rId5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2.xml" /><Relationship Id="rId2" Type="http://schemas.openxmlformats.org/officeDocument/2006/relationships/tags" Target="../tags/tag53.xml" /><Relationship Id="rId3" Type="http://schemas.openxmlformats.org/officeDocument/2006/relationships/tags" Target="../tags/tag54.xml" /><Relationship Id="rId4" Type="http://schemas.openxmlformats.org/officeDocument/2006/relationships/tags" Target="../tags/tag55.xml" /><Relationship Id="rId5" Type="http://schemas.openxmlformats.org/officeDocument/2006/relationships/tags" Target="../tags/tag56.xml" /><Relationship Id="rId6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370B50C-0502-4057-8271-5D81AD0311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672EE25-AD9A-4479-A5AD-8645E0D54C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4A7ADEE-7973-4E30-8289-7542F0C045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2157FEF-735F-4F07-9BE9-42590A9344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5DC80F8-AFB0-4DA2-B753-832F556BB1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BFF84BE-B8EE-437C-927C-2400A19D9E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20D60DC-C015-495C-9E8D-F256AE2682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1A96F07-6D38-47D0-A3C4-579E0FCB07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8662EA7-63B2-4B15-998A-7F91203781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71112EC-E463-484D-A97D-D6AD8B9180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C67C084-D91E-4372-95DD-83109E7BFC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  <p:custDataLst>
              <p:tags r:id="rId1"/>
            </p:custDataLst>
          </p:nvPr>
        </p:nvSpPr>
        <p:spPr>
          <a:xfrm>
            <a:off x="1198800" y="914400"/>
            <a:ext cx="9799200" cy="2570400"/>
          </a:xfrm>
        </p:spPr>
        <p:txBody>
          <a:bodyPr lIns="90000" tIns="46800" rIns="90000" bIns="46800" anchor="b" anchorCtr="0">
            <a:normAutofit/>
          </a:bodyPr>
          <a:lstStyle>
            <a:lvl1pPr algn="ctr">
              <a:defRPr sz="60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  <p:custDataLst>
              <p:tags r:id="rId2"/>
            </p:custDataLst>
          </p:nvPr>
        </p:nvSpPr>
        <p:spPr>
          <a:xfrm>
            <a:off x="1198800" y="3560400"/>
            <a:ext cx="9799200" cy="1472400"/>
          </a:xfrm>
        </p:spPr>
        <p:txBody>
          <a:bodyPr lIns="90000" tIns="46800" rIns="90000" bIns="46800">
            <a:normAutofit/>
          </a:bodyPr>
          <a:lstStyle>
            <a:lvl1pPr marL="0" indent="0" algn="ctr">
              <a:lnSpc>
                <a:spcPct val="110000"/>
              </a:lnSpc>
              <a:buNone/>
              <a:defRPr sz="2400" spc="2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6" name="日期占位符 15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7" name="页脚占位符 16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8" name="灯片编号占位符 17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608400" y="608400"/>
            <a:ext cx="10969200" cy="705600"/>
          </a:xfrm>
        </p:spPr>
        <p:txBody>
          <a:bodyPr vert="horz" lIns="90000" tIns="46800" rIns="90000" bIns="46800" rtlCol="0" anchor="ctr" anchorCtr="0">
            <a:normAutofit/>
          </a:bodyPr>
          <a:lstStyle/>
          <a:p>
            <a:pPr lvl="0"/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>
          <a:xfrm>
            <a:off x="608400" y="1490400"/>
            <a:ext cx="10969200" cy="4759200"/>
          </a:xfrm>
        </p:spPr>
        <p:txBody>
          <a:bodyPr vert="horz" lIns="90000" tIns="46800" rIns="90000" bIns="46800" rtlCol="0">
            <a:normAutofit/>
          </a:bodyPr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1"/>
            </p:custDataLst>
          </p:nvPr>
        </p:nvSpPr>
        <p:spPr>
          <a:xfrm>
            <a:off x="1990800" y="3848400"/>
            <a:ext cx="7768800" cy="766800"/>
          </a:xfrm>
        </p:spPr>
        <p:txBody>
          <a:bodyPr lIns="90000" tIns="46800" rIns="90000" bIns="46800" anchor="b" anchorCtr="0">
            <a:normAutofit/>
          </a:bodyPr>
          <a:lstStyle>
            <a:lvl1pPr>
              <a:defRPr sz="4400"/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1990800" y="4615200"/>
            <a:ext cx="7768800" cy="867600"/>
          </a:xfrm>
        </p:spPr>
        <p:txBody>
          <a:bodyPr lIns="90000" tIns="46800" rIns="90000" bIns="46800">
            <a:normAutofit/>
          </a:bodyPr>
          <a:lstStyle>
            <a:lvl1pPr marL="0" indent="0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/>
              <a:t>单击此处编辑文本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608400" y="608400"/>
            <a:ext cx="10969200" cy="705600"/>
          </a:xfrm>
        </p:spPr>
        <p:txBody>
          <a:bodyPr vert="horz" lIns="90000" tIns="46800" rIns="90000" bIns="46800" rtlCol="0" anchor="ctr" anchorCtr="0">
            <a:normAutofit/>
          </a:bodyPr>
          <a:lstStyle/>
          <a:p>
            <a:pPr lvl="0"/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608400" y="1501200"/>
            <a:ext cx="5176800" cy="4748400"/>
          </a:xfrm>
        </p:spPr>
        <p:txBody>
          <a:bodyPr vert="horz" lIns="90000" tIns="46800" rIns="90000" bIns="46800" rtlCol="0">
            <a:normAutofit/>
          </a:bodyPr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411600" y="1501200"/>
            <a:ext cx="5176800" cy="4748400"/>
          </a:xfrm>
        </p:spPr>
        <p:txBody>
          <a:bodyPr lIns="90000" tIns="46800" rIns="90000" bIns="4680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608400" y="608400"/>
            <a:ext cx="10969200" cy="705600"/>
          </a:xfrm>
        </p:spPr>
        <p:txBody>
          <a:bodyPr vert="horz" lIns="90000" tIns="46800" rIns="90000" bIns="46800" rtlCol="0" anchor="ctr" anchorCtr="0">
            <a:normAutofit/>
          </a:bodyPr>
          <a:lstStyle/>
          <a:p>
            <a:pPr lvl="0"/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608400" y="1429200"/>
            <a:ext cx="5342400" cy="381600"/>
          </a:xfrm>
        </p:spPr>
        <p:txBody>
          <a:bodyPr lIns="101600" tIns="38100" rIns="76200" bIns="38100" anchor="t" anchorCtr="0">
            <a:normAutofit/>
          </a:bodyPr>
          <a:lstStyle>
            <a:lvl1pPr marL="0" indent="0">
              <a:lnSpc>
                <a:spcPct val="100000"/>
              </a:lnSpc>
              <a:buNone/>
              <a:defRPr sz="2000" b="1" spc="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单击此处编辑文本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08400" y="1854000"/>
            <a:ext cx="5342400" cy="4395600"/>
          </a:xfrm>
        </p:spPr>
        <p:txBody>
          <a:bodyPr vert="horz" lIns="101600" tIns="0" rIns="82550" bIns="0" rtlCol="0">
            <a:normAutofit/>
          </a:bodyPr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 hasCustomPrompt="1"/>
            <p:custDataLst>
              <p:tags r:id="rId4"/>
            </p:custDataLst>
          </p:nvPr>
        </p:nvSpPr>
        <p:spPr>
          <a:xfrm>
            <a:off x="6235751" y="1421729"/>
            <a:ext cx="5342400" cy="381600"/>
          </a:xfrm>
        </p:spPr>
        <p:txBody>
          <a:bodyPr vert="horz" lIns="101600" tIns="38100" rIns="76200" bIns="38100" rtlCol="0" anchor="t" anchorCtr="0">
            <a:normAutofit/>
          </a:bodyPr>
          <a:lstStyle>
            <a:lvl1pPr marL="0" indent="0">
              <a:lnSpc>
                <a:spcPct val="100000"/>
              </a:lnSpc>
              <a:buNone/>
              <a:defRPr sz="2000" b="1" spc="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单击此处编辑文本</a:t>
            </a:r>
            <a:endParaRPr lang="zh-CN" altLang="en-US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235751" y="1854000"/>
            <a:ext cx="5342400" cy="4395600"/>
          </a:xfrm>
        </p:spPr>
        <p:txBody>
          <a:bodyPr vert="horz" lIns="101600" tIns="0" rIns="82550" bIns="0" rtlCol="0">
            <a:normAutofit/>
          </a:bodyPr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608400" y="608400"/>
            <a:ext cx="10969200" cy="705600"/>
          </a:xfrm>
        </p:spPr>
        <p:txBody>
          <a:bodyPr vert="horz" lIns="90000" tIns="46800" rIns="90000" bIns="46800" rtlCol="0" anchor="ctr" anchorCtr="0">
            <a:normAutofit/>
          </a:bodyPr>
          <a:lstStyle/>
          <a:p>
            <a:pPr lvl="0"/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图片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图片占位符 2"/>
          <p:cNvSpPr>
            <a:spLocks noGrp="1"/>
          </p:cNvSpPr>
          <p:nvPr>
            <p:ph type="pic" idx="1"/>
            <p:custDataLst>
              <p:tags r:id="rId1"/>
            </p:custDataLst>
          </p:nvPr>
        </p:nvSpPr>
        <p:spPr>
          <a:xfrm>
            <a:off x="608400" y="1555200"/>
            <a:ext cx="5233077" cy="4608000"/>
          </a:xfrm>
        </p:spPr>
        <p:txBody>
          <a:bodyPr vert="horz" lIns="90000" tIns="46800" rIns="90000" bIns="46800" rtlCol="0">
            <a:normAutofit/>
          </a:bodyPr>
          <a:lstStyle>
            <a:lvl1pPr>
              <a:buNone/>
              <a:defRPr sz="1600"/>
            </a:lvl1pPr>
          </a:lstStyle>
          <a:p>
            <a:pPr lvl="0"/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  <p:custDataLst>
              <p:tags r:id="rId2"/>
            </p:custDataLst>
          </p:nvPr>
        </p:nvSpPr>
        <p:spPr>
          <a:xfrm>
            <a:off x="6350400" y="1555200"/>
            <a:ext cx="5227200" cy="4608000"/>
          </a:xfrm>
        </p:spPr>
        <p:txBody>
          <a:bodyPr vert="horz" lIns="90000" tIns="46800" rIns="90000" bIns="46800" rtlCol="0">
            <a:normAutofit/>
          </a:bodyPr>
          <a:lstStyle>
            <a:lvl1pPr>
              <a:buNone/>
              <a:defRPr sz="1600"/>
            </a:lvl1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9EFD9D74-47D9-4702-A33C-335B63B48DB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FABC47A4-756D-490B-A52F-7D9E2C9FC05F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9" name="标题 8"/>
          <p:cNvSpPr>
            <a:spLocks noGrp="1"/>
          </p:cNvSpPr>
          <p:nvPr>
            <p:ph type="title"/>
            <p:custDataLst>
              <p:tags r:id="rId6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竖排标题与文本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 hasCustomPrompt="1"/>
            <p:custDataLst>
              <p:tags r:id="rId1"/>
            </p:custDataLst>
          </p:nvPr>
        </p:nvSpPr>
        <p:spPr>
          <a:xfrm>
            <a:off x="10234800" y="914400"/>
            <a:ext cx="1044000" cy="5029200"/>
          </a:xfrm>
        </p:spPr>
        <p:txBody>
          <a:bodyPr vert="eaVert" lIns="90000" tIns="46800" rIns="90000" bIns="46800" rtlCol="0" anchor="ctr" anchorCtr="0">
            <a:normAutofit/>
          </a:bodyPr>
          <a:lstStyle>
            <a:lvl1pPr>
              <a:buNone/>
              <a:defRPr sz="2800"/>
            </a:lvl1pPr>
          </a:lstStyle>
          <a:p>
            <a:pPr lvl="0"/>
            <a:r>
              <a:rPr lang="zh-CN" altLang="en-US" smtClean="0"/>
              <a:t>单击此处编辑标题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  <p:custDataLst>
              <p:tags r:id="rId2"/>
            </p:custDataLst>
          </p:nvPr>
        </p:nvSpPr>
        <p:spPr>
          <a:xfrm>
            <a:off x="914400" y="914400"/>
            <a:ext cx="9169200" cy="5029200"/>
          </a:xfrm>
        </p:spPr>
        <p:txBody>
          <a:bodyPr vert="eaVert" lIns="46800" tIns="46800" rIns="46800" bIns="46800"/>
          <a:lstStyle>
            <a:lvl1pPr marL="228600" indent="-228600">
              <a:spcAft>
                <a:spcPts val="1000"/>
              </a:spcAft>
              <a:defRPr spc="300"/>
            </a:lvl1pPr>
            <a:lvl2pPr marL="685800" indent="-228600">
              <a:defRPr spc="300"/>
            </a:lvl2pPr>
            <a:lvl3pPr marL="1143000" indent="-228600">
              <a:defRPr spc="300"/>
            </a:lvl3pPr>
            <a:lvl4pPr marL="1600200" indent="-228600">
              <a:defRPr spc="300"/>
            </a:lvl4pPr>
            <a:lvl5pPr marL="2057400" indent="-228600">
              <a:defRPr spc="300"/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4"/>
            </p:custDataLst>
          </p:nvPr>
        </p:nvSpPr>
        <p:spPr>
          <a:xfrm>
            <a:off x="608400" y="774000"/>
            <a:ext cx="10972800" cy="54828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末尾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4"/>
            </p:custDataLst>
          </p:nvPr>
        </p:nvSpPr>
        <p:spPr>
          <a:xfrm>
            <a:off x="1198800" y="2484000"/>
            <a:ext cx="9799200" cy="1018800"/>
          </a:xfrm>
        </p:spPr>
        <p:txBody>
          <a:bodyPr vert="horz" lIns="90000" tIns="46800" rIns="90000" bIns="46800" rtlCol="0" anchor="t" anchorCtr="0">
            <a:normAutofit/>
          </a:bodyPr>
          <a:lstStyle>
            <a:lvl1pPr algn="ctr">
              <a:defRPr sz="6000"/>
            </a:lvl1pPr>
          </a:lstStyle>
          <a:p>
            <a:pPr lvl="0"/>
            <a:r>
              <a:rPr lang="zh-CN" altLang="en-US" smtClean="0"/>
              <a:t>单击此处编辑标题</a:t>
            </a:r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>
            <p:ph type="body" sz="quarter" idx="13"/>
            <p:custDataLst>
              <p:tags r:id="rId5"/>
            </p:custDataLst>
          </p:nvPr>
        </p:nvSpPr>
        <p:spPr>
          <a:xfrm>
            <a:off x="1198800" y="3560400"/>
            <a:ext cx="9799200" cy="471600"/>
          </a:xfrm>
        </p:spPr>
        <p:txBody>
          <a:bodyPr lIns="90000" tIns="46800" rIns="90000" bIns="46800">
            <a:normAutofit/>
          </a:bodyPr>
          <a:lstStyle>
            <a:lvl1pPr algn="ctr">
              <a:lnSpc>
                <a:spcPct val="110000"/>
              </a:lnSpc>
              <a:buNone/>
              <a:defRPr sz="2400" spc="200"/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57.xml" /><Relationship Id="rId13" Type="http://schemas.openxmlformats.org/officeDocument/2006/relationships/tags" Target="../tags/tag58.xml" /><Relationship Id="rId14" Type="http://schemas.openxmlformats.org/officeDocument/2006/relationships/tags" Target="../tags/tag59.xml" /><Relationship Id="rId15" Type="http://schemas.openxmlformats.org/officeDocument/2006/relationships/tags" Target="../tags/tag60.xml" /><Relationship Id="rId16" Type="http://schemas.openxmlformats.org/officeDocument/2006/relationships/tags" Target="../tags/tag61.xml" /><Relationship Id="rId17" Type="http://schemas.openxmlformats.org/officeDocument/2006/relationships/image" Target="file:///D:\qq&#25991;&#20214;\712321467\Image\C2C\Image2\%7b75232B38-A165-1FB7-499C-2E1C792CACB5%7d.png" TargetMode="External" /><Relationship Id="rId18" Type="http://schemas.openxmlformats.org/officeDocument/2006/relationships/image" Target="../media/image1.png" /><Relationship Id="rId19" Type="http://schemas.openxmlformats.org/officeDocument/2006/relationships/image" Target="../media/image2.jpeg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62.xml" /><Relationship Id="rId21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 rotWithShape="1">
          <a:blip r:embed="rId19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  <p:custDataLst>
              <p:tags r:id="rId12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13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</p:spPr>
        <p:txBody>
          <a:bodyPr vert="horz" lIns="90000" tIns="46800" rIns="90000" bIns="4680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  <p:custDataLst>
              <p:tags r:id="rId14"/>
            </p:custDataLst>
          </p:nvPr>
        </p:nvSpPr>
        <p:spPr>
          <a:xfrm>
            <a:off x="612000" y="6314400"/>
            <a:ext cx="270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000" kern="1200" baseline="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  <p:custDataLst>
              <p:tags r:id="rId15"/>
            </p:custDataLst>
          </p:nvPr>
        </p:nvSpPr>
        <p:spPr>
          <a:xfrm>
            <a:off x="4116000" y="6314400"/>
            <a:ext cx="396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1000" kern="1200" baseline="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  <p:custDataLst>
              <p:tags r:id="rId16"/>
            </p:custDataLst>
          </p:nvPr>
        </p:nvSpPr>
        <p:spPr>
          <a:xfrm>
            <a:off x="8877600" y="6314400"/>
            <a:ext cx="270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r" defTabSz="914400" rtl="0" eaLnBrk="1" latinLnBrk="0" hangingPunct="1">
              <a:defRPr sz="1000" kern="1200" baseline="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  <p:pic>
        <p:nvPicPr>
          <p:cNvPr id="7" name="图片 1073743875" descr="学科网 zxxk.com" title=""/>
          <p:cNvPicPr>
            <a:picLocks noChangeAspect="1"/>
          </p:cNvPicPr>
          <p:nvPr/>
        </p:nvPicPr>
        <p:blipFill>
          <a:blip r:embed="rId18" r:link="rId17"/>
          <a:stretch>
            <a:fillRect/>
          </a:stretch>
        </p:blipFill>
        <p:spPr>
          <a:xfrm>
            <a:off x="838200" y="365125"/>
            <a:ext cx="9525" cy="9525"/>
          </a:xfrm>
          <a:prstGeom prst="rect">
            <a:avLst/>
          </a:prstGeom>
          <a:noFill/>
          <a:ln>
            <a:noFill/>
            <a:miter lim="800000"/>
          </a:ln>
        </p:spPr>
      </p:pic>
    </p:spTree>
    <p:custDataLst>
      <p:tags r:id="rId20"/>
    </p:custData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sz="3600" b="1" u="none" strike="noStrike" kern="1200" cap="none" spc="300" normalizeH="0" baseline="0">
          <a:solidFill>
            <a:schemeClr val="tx1">
              <a:lumMod val="85000"/>
              <a:lumOff val="15000"/>
            </a:schemeClr>
          </a:solidFill>
          <a:uFillTx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sz="18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lt"/>
          <a:ea typeface="+mn-ea"/>
          <a:cs typeface="+mn-cs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sz="16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lt"/>
          <a:ea typeface="+mn-ea"/>
          <a:cs typeface="+mn-cs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sz="16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lt"/>
          <a:ea typeface="+mn-ea"/>
          <a:cs typeface="+mn-cs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sz="14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lt"/>
          <a:ea typeface="+mn-ea"/>
          <a:cs typeface="+mn-cs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sz="14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tags" Target="../tags/tag63.xml" /><Relationship Id="rId3" Type="http://schemas.openxmlformats.org/officeDocument/2006/relationships/image" Target="../media/image2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png" /><Relationship Id="rId3" Type="http://schemas.openxmlformats.org/officeDocument/2006/relationships/image" Target="../media/image2.jpeg" /><Relationship Id="rId4" Type="http://schemas.openxmlformats.org/officeDocument/2006/relationships/tags" Target="../tags/tag6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Relationship Id="rId5" Type="http://schemas.openxmlformats.org/officeDocument/2006/relationships/image" Target="../media/image7.png" /><Relationship Id="rId6" Type="http://schemas.openxmlformats.org/officeDocument/2006/relationships/image" Target="../media/image2.jpeg" /><Relationship Id="rId7" Type="http://schemas.openxmlformats.org/officeDocument/2006/relationships/tags" Target="../tags/tag6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png" /><Relationship Id="rId3" Type="http://schemas.openxmlformats.org/officeDocument/2006/relationships/image" Target="../media/image2.jpeg" /><Relationship Id="rId4" Type="http://schemas.openxmlformats.org/officeDocument/2006/relationships/tags" Target="../tags/tag66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1.png" /><Relationship Id="rId6" Type="http://schemas.openxmlformats.org/officeDocument/2006/relationships/image" Target="../media/image2.jpeg" /><Relationship Id="rId7" Type="http://schemas.openxmlformats.org/officeDocument/2006/relationships/tags" Target="../tags/tag67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2.png" /><Relationship Id="rId3" Type="http://schemas.openxmlformats.org/officeDocument/2006/relationships/image" Target="../media/image13.png" /><Relationship Id="rId4" Type="http://schemas.openxmlformats.org/officeDocument/2006/relationships/image" Target="../media/image14.png" /><Relationship Id="rId5" Type="http://schemas.openxmlformats.org/officeDocument/2006/relationships/image" Target="../media/image15.png" /><Relationship Id="rId6" Type="http://schemas.openxmlformats.org/officeDocument/2006/relationships/image" Target="../media/image16.png" /><Relationship Id="rId7" Type="http://schemas.openxmlformats.org/officeDocument/2006/relationships/image" Target="../media/image2.jpeg" /><Relationship Id="rId8" Type="http://schemas.openxmlformats.org/officeDocument/2006/relationships/tags" Target="../tags/tag68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png" /><Relationship Id="rId3" Type="http://schemas.openxmlformats.org/officeDocument/2006/relationships/image" Target="../media/image2.jpeg" /><Relationship Id="rId4" Type="http://schemas.openxmlformats.org/officeDocument/2006/relationships/tags" Target="../tags/tag69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7.png" /><Relationship Id="rId3" Type="http://schemas.openxmlformats.org/officeDocument/2006/relationships/image" Target="../media/image2.jpeg" /><Relationship Id="rId4" Type="http://schemas.openxmlformats.org/officeDocument/2006/relationships/tags" Target="../tags/tag70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8.png" /><Relationship Id="rId3" Type="http://schemas.openxmlformats.org/officeDocument/2006/relationships/image" Target="../media/image2.jpeg" /><Relationship Id="rId4" Type="http://schemas.openxmlformats.org/officeDocument/2006/relationships/tags" Target="../tags/tag71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9.png" /><Relationship Id="rId3" Type="http://schemas.openxmlformats.org/officeDocument/2006/relationships/image" Target="../media/image2.jpeg" /><Relationship Id="rId4" Type="http://schemas.openxmlformats.org/officeDocument/2006/relationships/tags" Target="../tags/tag72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9711005505400605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3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矩形 2" title=""/>
          <p:cNvSpPr/>
          <p:nvPr/>
        </p:nvSpPr>
        <p:spPr>
          <a:xfrm>
            <a:off x="3030876" y="2193290"/>
            <a:ext cx="4297680" cy="922020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5400">
                <a:ln w="0" cmpd="sng">
                  <a:solidFill>
                    <a:schemeClr val="accent1">
                      <a:shade val="50000"/>
                    </a:schemeClr>
                  </a:solidFill>
                  <a:prstDash val="solid"/>
                </a:ln>
                <a:solidFill>
                  <a:schemeClr val="tx1"/>
                </a:solidFill>
                <a:effectLst/>
                <a:latin typeface="幼圆" panose="02010509060101010101" charset="-122"/>
                <a:ea typeface="幼圆" panose="02010509060101010101" charset="-122"/>
                <a:sym typeface="+mn-ea"/>
              </a:rPr>
              <a:t>用数学画漫画</a:t>
            </a:r>
            <a:endParaRPr lang="zh-CN" altLang="en-US" sz="5400">
              <a:ln w="0" cmpd="sng">
                <a:solidFill>
                  <a:schemeClr val="accent1">
                    <a:shade val="50000"/>
                  </a:schemeClr>
                </a:solidFill>
                <a:prstDash val="solid"/>
              </a:ln>
              <a:solidFill>
                <a:schemeClr val="tx1"/>
              </a:solidFill>
              <a:effectLst/>
              <a:latin typeface="幼圆" panose="02010509060101010101" charset="-122"/>
              <a:ea typeface="幼圆" panose="02010509060101010101" charset="-122"/>
              <a:cs typeface="宋体" panose="02010600030101010101" pitchFamily="2" charset="-122"/>
              <a:sym typeface="+mn-ea"/>
            </a:endParaRPr>
          </a:p>
        </p:txBody>
      </p:sp>
      <p:sp>
        <p:nvSpPr>
          <p:cNvPr id="2" name="文本框 1" title=""/>
          <p:cNvSpPr txBox="1"/>
          <p:nvPr>
            <p:custDataLst>
              <p:tags r:id="rId2"/>
            </p:custDataLst>
          </p:nvPr>
        </p:nvSpPr>
        <p:spPr>
          <a:xfrm>
            <a:off x="6070600" y="3115310"/>
            <a:ext cx="4069715" cy="5219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800">
                <a:solidFill>
                  <a:schemeClr val="tx1"/>
                </a:solidFill>
                <a:latin typeface="幼圆" panose="02010509060101010101" charset="-122"/>
                <a:ea typeface="幼圆" panose="02010509060101010101" charset="-122"/>
                <a:cs typeface="幼圆" panose="02010509060101010101" charset="-122"/>
              </a:rPr>
              <a:t>——</a:t>
            </a:r>
            <a:r>
              <a:rPr lang="zh-CN" altLang="en-US" sz="2800">
                <a:solidFill>
                  <a:schemeClr val="tx1"/>
                </a:solidFill>
                <a:latin typeface="幼圆" panose="02010509060101010101" charset="-122"/>
                <a:ea typeface="幼圆" panose="02010509060101010101" charset="-122"/>
                <a:cs typeface="幼圆" panose="02010509060101010101" charset="-122"/>
              </a:rPr>
              <a:t>几何图形再创作</a:t>
            </a:r>
            <a:endParaRPr lang="zh-CN" altLang="en-US" sz="2800">
              <a:solidFill>
                <a:schemeClr val="tx1"/>
              </a:solidFill>
              <a:latin typeface="幼圆" panose="02010509060101010101" charset="-122"/>
              <a:ea typeface="幼圆" panose="02010509060101010101" charset="-122"/>
              <a:cs typeface="幼圆" panose="02010509060101010101" charset="-122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3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文本框 1" title=""/>
          <p:cNvSpPr txBox="1"/>
          <p:nvPr/>
        </p:nvSpPr>
        <p:spPr>
          <a:xfrm>
            <a:off x="4524375" y="1887379"/>
            <a:ext cx="3143250" cy="5988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300">
                <a:ln w="22225">
                  <a:solidFill>
                    <a:schemeClr val="accent2"/>
                  </a:solidFill>
                  <a:prstDash val="solid"/>
                </a:ln>
                <a:gradFill>
                  <a:gsLst>
                    <a:gs pos="0">
                      <a:srgbClr val="14CD68"/>
                    </a:gs>
                    <a:gs pos="100000">
                      <a:srgbClr val="035C7D"/>
                    </a:gs>
                  </a:gsLst>
                  <a:lin scaled="0"/>
                </a:gradFill>
                <a:effectLst/>
                <a:latin typeface="幼圆" panose="02010509060101010101" charset="-122"/>
                <a:ea typeface="幼圆" panose="02010509060101010101" charset="-122"/>
              </a:rPr>
              <a:t>01</a:t>
            </a:r>
            <a:endParaRPr lang="en-US" altLang="zh-CN" sz="3300">
              <a:ln w="22225">
                <a:solidFill>
                  <a:schemeClr val="accent2"/>
                </a:solidFill>
                <a:prstDash val="solid"/>
              </a:ln>
              <a:gradFill>
                <a:gsLst>
                  <a:gs pos="0">
                    <a:srgbClr val="14CD68"/>
                  </a:gs>
                  <a:gs pos="100000">
                    <a:srgbClr val="035C7D"/>
                  </a:gs>
                </a:gsLst>
                <a:lin scaled="0"/>
              </a:gradFill>
              <a:effectLst/>
              <a:latin typeface="幼圆" panose="02010509060101010101" charset="-122"/>
              <a:ea typeface="幼圆" panose="02010509060101010101" charset="-122"/>
            </a:endParaRPr>
          </a:p>
        </p:txBody>
      </p:sp>
      <p:sp>
        <p:nvSpPr>
          <p:cNvPr id="4" name="文本框 3" title=""/>
          <p:cNvSpPr txBox="1"/>
          <p:nvPr/>
        </p:nvSpPr>
        <p:spPr>
          <a:xfrm>
            <a:off x="3469958" y="2654141"/>
            <a:ext cx="5654040" cy="922020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5400">
                <a:gradFill>
                  <a:gsLst>
                    <a:gs pos="0">
                      <a:srgbClr val="14CD68"/>
                    </a:gs>
                    <a:gs pos="100000">
                      <a:srgbClr val="035C7D"/>
                    </a:gs>
                  </a:gsLst>
                  <a:lin scaled="0"/>
                </a:gra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幼圆" panose="02010509060101010101" charset="-122"/>
                <a:ea typeface="幼圆" panose="02010509060101010101" charset="-122"/>
              </a:rPr>
              <a:t>《基本平面图形》</a:t>
            </a:r>
            <a:endParaRPr lang="zh-CN" altLang="en-US" sz="5400">
              <a:gradFill>
                <a:gsLst>
                  <a:gs pos="0">
                    <a:srgbClr val="14CD68"/>
                  </a:gs>
                  <a:gs pos="100000">
                    <a:srgbClr val="035C7D"/>
                  </a:gs>
                </a:gsLst>
                <a:lin scaled="0"/>
              </a:gra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幼圆" panose="02010509060101010101" charset="-122"/>
              <a:ea typeface="幼圆" panose="02010509060101010101" charset="-122"/>
            </a:endParaRPr>
          </a:p>
        </p:txBody>
      </p:sp>
      <p:pic>
        <p:nvPicPr>
          <p:cNvPr id="5" name="图片 4" title="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23724" y="3068955"/>
            <a:ext cx="6311265" cy="3155633"/>
          </a:xfrm>
          <a:prstGeom prst="rect">
            <a:avLst/>
          </a:prstGeom>
        </p:spPr>
      </p:pic>
    </p:spTree>
    <p:custDataLst>
      <p:tags r:id="rId4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528" dur="1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2" presetID="23" presetClass="entr" presetSubtype="528" dur="1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8" presetID="42" presetClass="entr" presetSubtype="0" dur="1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6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文本框 2" title=""/>
          <p:cNvSpPr txBox="1"/>
          <p:nvPr/>
        </p:nvSpPr>
        <p:spPr>
          <a:xfrm>
            <a:off x="1830705" y="1154430"/>
            <a:ext cx="3143250" cy="506730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700">
                <a:ln w="9525">
                  <a:solidFill>
                    <a:schemeClr val="bg1"/>
                  </a:solidFill>
                  <a:prstDash val="solid"/>
                </a:ln>
                <a:gradFill>
                  <a:gsLst>
                    <a:gs pos="0">
                      <a:srgbClr val="14CD68"/>
                    </a:gs>
                    <a:gs pos="100000">
                      <a:srgbClr val="035C7D"/>
                    </a:gs>
                  </a:gsLst>
                  <a:lin scaled="0"/>
                </a:gra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幼圆" panose="02010509060101010101" charset="-122"/>
                <a:ea typeface="幼圆" panose="02010509060101010101" charset="-122"/>
              </a:rPr>
              <a:t>基本平面图形</a:t>
            </a:r>
            <a:endParaRPr lang="zh-CN" altLang="en-US" sz="2700">
              <a:ln w="9525">
                <a:solidFill>
                  <a:schemeClr val="bg1"/>
                </a:solidFill>
                <a:prstDash val="solid"/>
              </a:ln>
              <a:gradFill>
                <a:gsLst>
                  <a:gs pos="0">
                    <a:srgbClr val="14CD68"/>
                  </a:gs>
                  <a:gs pos="100000">
                    <a:srgbClr val="035C7D"/>
                  </a:gs>
                </a:gsLst>
                <a:lin scaled="0"/>
              </a:gradFill>
              <a:effectLst>
                <a:outerShdw blurRad="50800" dist="38100" algn="l" rotWithShape="0">
                  <a:prstClr val="black">
                    <a:alpha val="40000"/>
                  </a:prstClr>
                </a:outerShdw>
              </a:effectLst>
              <a:latin typeface="幼圆" panose="02010509060101010101" charset="-122"/>
              <a:ea typeface="幼圆" panose="02010509060101010101" charset="-122"/>
            </a:endParaRPr>
          </a:p>
        </p:txBody>
      </p:sp>
      <p:sp>
        <p:nvSpPr>
          <p:cNvPr id="6" name="矩形 5" title=""/>
          <p:cNvSpPr/>
          <p:nvPr/>
        </p:nvSpPr>
        <p:spPr>
          <a:xfrm>
            <a:off x="2365534" y="2143125"/>
            <a:ext cx="1182053" cy="1110139"/>
          </a:xfrm>
          <a:prstGeom prst="rect">
            <a:avLst/>
          </a:prstGeom>
          <a:blipFill rotWithShape="1">
            <a:blip r:embed="rId2"/>
            <a:stretch>
              <a:fillRect/>
            </a:stretch>
          </a:blipFill>
          <a:ln>
            <a:noFill/>
          </a:ln>
          <a:effectLst>
            <a:outerShdw blurRad="50800" dist="38100" dir="2700000" sx="101000" sy="101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1350"/>
          </a:p>
        </p:txBody>
      </p:sp>
      <p:grpSp>
        <p:nvGrpSpPr>
          <p:cNvPr id="23" name="组合 22" title=""/>
          <p:cNvGrpSpPr/>
          <p:nvPr/>
        </p:nvGrpSpPr>
        <p:grpSpPr>
          <a:xfrm rot="16200000">
            <a:off x="6433185" y="1967389"/>
            <a:ext cx="1258729" cy="1285399"/>
            <a:chOff x="8939" y="2979"/>
            <a:chExt cx="2404" cy="2412"/>
          </a:xfrm>
          <a:effectLst>
            <a:outerShdw blurRad="50800" dist="38100" dir="2700000" sx="101000" sy="101000" algn="tl" rotWithShape="0">
              <a:prstClr val="black">
                <a:alpha val="40000"/>
              </a:prstClr>
            </a:outerShdw>
          </a:effectLst>
        </p:grpSpPr>
        <p:sp>
          <p:nvSpPr>
            <p:cNvPr id="22" name="等腰三角形 21"/>
            <p:cNvSpPr/>
            <p:nvPr/>
          </p:nvSpPr>
          <p:spPr>
            <a:xfrm rot="5400000">
              <a:off x="8935" y="2983"/>
              <a:ext cx="2413" cy="2404"/>
            </a:xfrm>
            <a:prstGeom prst="triangle">
              <a:avLst/>
            </a:prstGeom>
            <a:solidFill>
              <a:srgbClr val="F9B03A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1350"/>
            </a:p>
          </p:txBody>
        </p:sp>
        <p:sp>
          <p:nvSpPr>
            <p:cNvPr id="17" name="等腰三角形 16"/>
            <p:cNvSpPr/>
            <p:nvPr/>
          </p:nvSpPr>
          <p:spPr>
            <a:xfrm rot="5400000">
              <a:off x="8918" y="3000"/>
              <a:ext cx="2413" cy="2370"/>
            </a:xfrm>
            <a:prstGeom prst="triangle">
              <a:avLst/>
            </a:prstGeom>
            <a:blipFill rotWithShape="1">
              <a:blip r:embed="rId3"/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1350"/>
            </a:p>
          </p:txBody>
        </p:sp>
      </p:grpSp>
      <p:grpSp>
        <p:nvGrpSpPr>
          <p:cNvPr id="20" name="组合 19" title=""/>
          <p:cNvGrpSpPr/>
          <p:nvPr/>
        </p:nvGrpSpPr>
        <p:grpSpPr>
          <a:xfrm>
            <a:off x="8332470" y="2273141"/>
            <a:ext cx="1610678" cy="908685"/>
            <a:chOff x="12472" y="2935"/>
            <a:chExt cx="3382" cy="1908"/>
          </a:xfrm>
          <a:effectLst>
            <a:outerShdw blurRad="50800" dist="38100" dir="2700000" sx="101000" sy="101000" algn="tl" rotWithShape="0">
              <a:prstClr val="black">
                <a:alpha val="40000"/>
              </a:prstClr>
            </a:outerShdw>
          </a:effectLst>
        </p:grpSpPr>
        <p:sp>
          <p:nvSpPr>
            <p:cNvPr id="18" name="矩形 17"/>
            <p:cNvSpPr/>
            <p:nvPr/>
          </p:nvSpPr>
          <p:spPr>
            <a:xfrm>
              <a:off x="12472" y="2935"/>
              <a:ext cx="3383" cy="1909"/>
            </a:xfrm>
            <a:prstGeom prst="rect">
              <a:avLst/>
            </a:prstGeom>
            <a:blipFill rotWithShape="1">
              <a:blip r:embed="rId4"/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1350"/>
            </a:p>
          </p:txBody>
        </p:sp>
        <p:sp>
          <p:nvSpPr>
            <p:cNvPr id="19" name="矩形 18"/>
            <p:cNvSpPr/>
            <p:nvPr/>
          </p:nvSpPr>
          <p:spPr>
            <a:xfrm>
              <a:off x="12477" y="4585"/>
              <a:ext cx="228" cy="258"/>
            </a:xfrm>
            <a:prstGeom prst="rect">
              <a:avLst/>
            </a:prstGeom>
            <a:solidFill>
              <a:srgbClr val="FFCA36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1350"/>
            </a:p>
          </p:txBody>
        </p:sp>
      </p:grpSp>
      <p:pic>
        <p:nvPicPr>
          <p:cNvPr id="24" name="图片 23" title=""/>
          <p:cNvPicPr>
            <a:picLocks noChangeAspect="1"/>
          </p:cNvPicPr>
          <p:nvPr/>
        </p:nvPicPr>
        <p:blipFill>
          <a:blip r:embed="rId5"/>
          <a:srcRect l="7286" t="78000" r="55677" b="7481"/>
          <a:stretch>
            <a:fillRect/>
          </a:stretch>
        </p:blipFill>
        <p:spPr>
          <a:xfrm>
            <a:off x="4290060" y="2260283"/>
            <a:ext cx="1787366" cy="922020"/>
          </a:xfrm>
          <a:prstGeom prst="parallelogram">
            <a:avLst/>
          </a:prstGeom>
          <a:effectLst>
            <a:outerShdw blurRad="50800" dist="38100" dir="2700000" sx="101000" sy="101000" algn="tl" rotWithShape="0">
              <a:prstClr val="black">
                <a:alpha val="40000"/>
              </a:prstClr>
            </a:outerShdw>
          </a:effectLst>
        </p:spPr>
      </p:pic>
      <p:pic>
        <p:nvPicPr>
          <p:cNvPr id="25" name="图片 24" title=""/>
          <p:cNvPicPr>
            <a:picLocks noChangeAspect="1"/>
          </p:cNvPicPr>
          <p:nvPr/>
        </p:nvPicPr>
        <p:blipFill>
          <a:blip r:embed="rId5"/>
          <a:srcRect l="8480" t="25556" r="65034" b="58333"/>
          <a:stretch>
            <a:fillRect/>
          </a:stretch>
        </p:blipFill>
        <p:spPr>
          <a:xfrm>
            <a:off x="5369243" y="3884295"/>
            <a:ext cx="1677353" cy="1342549"/>
          </a:xfrm>
          <a:prstGeom prst="trapezoid">
            <a:avLst/>
          </a:prstGeom>
          <a:effectLst>
            <a:outerShdw blurRad="50800" dist="38100" dir="2700000" sx="101000" sy="101000" algn="tl" rotWithShape="0">
              <a:prstClr val="black">
                <a:alpha val="40000"/>
              </a:prstClr>
            </a:outerShdw>
          </a:effectLst>
        </p:spPr>
      </p:pic>
      <p:pic>
        <p:nvPicPr>
          <p:cNvPr id="26" name="图片 25" title=""/>
          <p:cNvPicPr>
            <a:picLocks noChangeAspect="1"/>
          </p:cNvPicPr>
          <p:nvPr/>
        </p:nvPicPr>
        <p:blipFill>
          <a:blip r:embed="rId5"/>
          <a:srcRect l="7286" t="74222" r="58504" b="1370"/>
          <a:stretch>
            <a:fillRect/>
          </a:stretch>
        </p:blipFill>
        <p:spPr>
          <a:xfrm>
            <a:off x="2710815" y="3895249"/>
            <a:ext cx="1383030" cy="1298734"/>
          </a:xfrm>
          <a:prstGeom prst="ellipse">
            <a:avLst/>
          </a:prstGeom>
          <a:effectLst>
            <a:outerShdw blurRad="50800" dist="38100" dir="2700000" sx="101000" sy="101000" algn="tl" rotWithShape="0">
              <a:prstClr val="black">
                <a:alpha val="40000"/>
              </a:prstClr>
            </a:outerShdw>
          </a:effectLst>
        </p:spPr>
      </p:pic>
      <p:cxnSp>
        <p:nvCxnSpPr>
          <p:cNvPr id="27" name="直接连接符 26" title=""/>
          <p:cNvCxnSpPr/>
          <p:nvPr/>
        </p:nvCxnSpPr>
        <p:spPr>
          <a:xfrm>
            <a:off x="7579043" y="4619149"/>
            <a:ext cx="706755" cy="2858"/>
          </a:xfrm>
          <a:prstGeom prst="line">
            <a:avLst/>
          </a:prstGeom>
          <a:ln w="25400">
            <a:solidFill>
              <a:schemeClr val="accent6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8" name="矩形 27" title=""/>
          <p:cNvSpPr/>
          <p:nvPr/>
        </p:nvSpPr>
        <p:spPr>
          <a:xfrm>
            <a:off x="2465070" y="3311366"/>
            <a:ext cx="982980" cy="414020"/>
          </a:xfrm>
          <a:prstGeom prst="rect">
            <a:avLst/>
          </a:prstGeom>
          <a:noFill/>
          <a:ln>
            <a:noFill/>
          </a:ln>
        </p:spPr>
        <p:txBody>
          <a:bodyPr wrap="non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100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幼圆" panose="02010509060101010101" charset="-122"/>
                <a:ea typeface="幼圆" panose="02010509060101010101" charset="-122"/>
              </a:rPr>
              <a:t>正方形</a:t>
            </a:r>
            <a:endParaRPr lang="zh-CN" altLang="en-US" sz="2100"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幼圆" panose="02010509060101010101" charset="-122"/>
              <a:ea typeface="幼圆" panose="02010509060101010101" charset="-122"/>
            </a:endParaRPr>
          </a:p>
        </p:txBody>
      </p:sp>
      <p:sp>
        <p:nvSpPr>
          <p:cNvPr id="29" name="矩形 28" title=""/>
          <p:cNvSpPr/>
          <p:nvPr/>
        </p:nvSpPr>
        <p:spPr>
          <a:xfrm>
            <a:off x="4370546" y="3311366"/>
            <a:ext cx="1516380" cy="414020"/>
          </a:xfrm>
          <a:prstGeom prst="rect">
            <a:avLst/>
          </a:prstGeom>
          <a:noFill/>
          <a:ln>
            <a:noFill/>
          </a:ln>
        </p:spPr>
        <p:txBody>
          <a:bodyPr wrap="non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100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幼圆" panose="02010509060101010101" charset="-122"/>
                <a:ea typeface="幼圆" panose="02010509060101010101" charset="-122"/>
              </a:rPr>
              <a:t>平行四边形</a:t>
            </a:r>
            <a:endParaRPr lang="zh-CN" altLang="en-US" sz="2100"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幼圆" panose="02010509060101010101" charset="-122"/>
              <a:ea typeface="幼圆" panose="02010509060101010101" charset="-122"/>
            </a:endParaRPr>
          </a:p>
        </p:txBody>
      </p:sp>
      <p:sp>
        <p:nvSpPr>
          <p:cNvPr id="30" name="矩形 29" title=""/>
          <p:cNvSpPr/>
          <p:nvPr/>
        </p:nvSpPr>
        <p:spPr>
          <a:xfrm>
            <a:off x="6589871" y="3311366"/>
            <a:ext cx="982980" cy="414020"/>
          </a:xfrm>
          <a:prstGeom prst="rect">
            <a:avLst/>
          </a:prstGeom>
          <a:noFill/>
          <a:ln>
            <a:noFill/>
          </a:ln>
        </p:spPr>
        <p:txBody>
          <a:bodyPr wrap="non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100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幼圆" panose="02010509060101010101" charset="-122"/>
                <a:ea typeface="幼圆" panose="02010509060101010101" charset="-122"/>
              </a:rPr>
              <a:t>三角形</a:t>
            </a:r>
            <a:endParaRPr lang="zh-CN" altLang="en-US" sz="2100"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幼圆" panose="02010509060101010101" charset="-122"/>
              <a:ea typeface="幼圆" panose="02010509060101010101" charset="-122"/>
            </a:endParaRPr>
          </a:p>
        </p:txBody>
      </p:sp>
      <p:sp>
        <p:nvSpPr>
          <p:cNvPr id="31" name="矩形 30" title=""/>
          <p:cNvSpPr/>
          <p:nvPr/>
        </p:nvSpPr>
        <p:spPr>
          <a:xfrm>
            <a:off x="8715851" y="3311366"/>
            <a:ext cx="982980" cy="414020"/>
          </a:xfrm>
          <a:prstGeom prst="rect">
            <a:avLst/>
          </a:prstGeom>
          <a:noFill/>
          <a:ln>
            <a:noFill/>
          </a:ln>
        </p:spPr>
        <p:txBody>
          <a:bodyPr wrap="non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100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幼圆" panose="02010509060101010101" charset="-122"/>
                <a:ea typeface="幼圆" panose="02010509060101010101" charset="-122"/>
              </a:rPr>
              <a:t>长方形</a:t>
            </a:r>
            <a:endParaRPr lang="zh-CN" altLang="en-US" sz="2100"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幼圆" panose="02010509060101010101" charset="-122"/>
              <a:ea typeface="幼圆" panose="02010509060101010101" charset="-122"/>
            </a:endParaRPr>
          </a:p>
        </p:txBody>
      </p:sp>
      <p:sp>
        <p:nvSpPr>
          <p:cNvPr id="32" name="矩形 31" title=""/>
          <p:cNvSpPr/>
          <p:nvPr/>
        </p:nvSpPr>
        <p:spPr>
          <a:xfrm>
            <a:off x="3044190" y="5303520"/>
            <a:ext cx="716280" cy="414020"/>
          </a:xfrm>
          <a:prstGeom prst="rect">
            <a:avLst/>
          </a:prstGeom>
          <a:noFill/>
          <a:ln>
            <a:noFill/>
          </a:ln>
        </p:spPr>
        <p:txBody>
          <a:bodyPr wrap="non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100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幼圆" panose="02010509060101010101" charset="-122"/>
                <a:ea typeface="幼圆" panose="02010509060101010101" charset="-122"/>
              </a:rPr>
              <a:t>圆形</a:t>
            </a:r>
            <a:endParaRPr lang="zh-CN" altLang="en-US" sz="2100"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幼圆" panose="02010509060101010101" charset="-122"/>
              <a:ea typeface="幼圆" panose="02010509060101010101" charset="-122"/>
            </a:endParaRPr>
          </a:p>
        </p:txBody>
      </p:sp>
      <p:sp>
        <p:nvSpPr>
          <p:cNvPr id="33" name="矩形 32" title=""/>
          <p:cNvSpPr/>
          <p:nvPr/>
        </p:nvSpPr>
        <p:spPr>
          <a:xfrm>
            <a:off x="5919311" y="5303520"/>
            <a:ext cx="716280" cy="414020"/>
          </a:xfrm>
          <a:prstGeom prst="rect">
            <a:avLst/>
          </a:prstGeom>
          <a:noFill/>
          <a:ln>
            <a:noFill/>
          </a:ln>
        </p:spPr>
        <p:txBody>
          <a:bodyPr wrap="non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100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幼圆" panose="02010509060101010101" charset="-122"/>
                <a:ea typeface="幼圆" panose="02010509060101010101" charset="-122"/>
              </a:rPr>
              <a:t>梯形</a:t>
            </a:r>
            <a:endParaRPr lang="zh-CN" altLang="en-US" sz="2100"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幼圆" panose="02010509060101010101" charset="-122"/>
              <a:ea typeface="幼圆" panose="02010509060101010101" charset="-122"/>
            </a:endParaRPr>
          </a:p>
        </p:txBody>
      </p:sp>
      <p:sp>
        <p:nvSpPr>
          <p:cNvPr id="34" name="矩形 33" title=""/>
          <p:cNvSpPr/>
          <p:nvPr/>
        </p:nvSpPr>
        <p:spPr>
          <a:xfrm>
            <a:off x="7556183" y="4835366"/>
            <a:ext cx="716280" cy="414020"/>
          </a:xfrm>
          <a:prstGeom prst="rect">
            <a:avLst/>
          </a:prstGeom>
          <a:noFill/>
          <a:ln>
            <a:noFill/>
          </a:ln>
        </p:spPr>
        <p:txBody>
          <a:bodyPr wrap="non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100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幼圆" panose="02010509060101010101" charset="-122"/>
                <a:ea typeface="幼圆" panose="02010509060101010101" charset="-122"/>
              </a:rPr>
              <a:t>线段</a:t>
            </a:r>
            <a:endParaRPr lang="zh-CN" altLang="en-US" sz="2100"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幼圆" panose="02010509060101010101" charset="-122"/>
              <a:ea typeface="幼圆" panose="02010509060101010101" charset="-122"/>
            </a:endParaRPr>
          </a:p>
        </p:txBody>
      </p:sp>
      <p:sp>
        <p:nvSpPr>
          <p:cNvPr id="35" name="矩形 34" title=""/>
          <p:cNvSpPr/>
          <p:nvPr/>
        </p:nvSpPr>
        <p:spPr>
          <a:xfrm>
            <a:off x="8961120" y="4835366"/>
            <a:ext cx="982980" cy="414020"/>
          </a:xfrm>
          <a:prstGeom prst="rect">
            <a:avLst/>
          </a:prstGeom>
          <a:noFill/>
          <a:ln>
            <a:noFill/>
          </a:ln>
        </p:spPr>
        <p:txBody>
          <a:bodyPr wrap="non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100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幼圆" panose="02010509060101010101" charset="-122"/>
                <a:ea typeface="幼圆" panose="02010509060101010101" charset="-122"/>
              </a:rPr>
              <a:t>曲线段</a:t>
            </a:r>
            <a:endParaRPr lang="zh-CN" altLang="en-US" sz="2100"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幼圆" panose="02010509060101010101" charset="-122"/>
              <a:ea typeface="幼圆" panose="02010509060101010101" charset="-122"/>
            </a:endParaRPr>
          </a:p>
        </p:txBody>
      </p:sp>
      <p:sp>
        <p:nvSpPr>
          <p:cNvPr id="36" name="任意多边形 35" title=""/>
          <p:cNvSpPr/>
          <p:nvPr/>
        </p:nvSpPr>
        <p:spPr>
          <a:xfrm>
            <a:off x="8712518" y="4421505"/>
            <a:ext cx="1270159" cy="220504"/>
          </a:xfrm>
          <a:custGeom>
            <a:gdLst>
              <a:gd name="connisteX0" fmla="*/ 0 w 1693545"/>
              <a:gd name="connsiteY0" fmla="*/ 0 h 294105"/>
              <a:gd name="connisteX1" fmla="*/ 638810 w 1693545"/>
              <a:gd name="connsiteY1" fmla="*/ 294005 h 294105"/>
              <a:gd name="connisteX2" fmla="*/ 1115695 w 1693545"/>
              <a:gd name="connsiteY2" fmla="*/ 29845 h 294105"/>
              <a:gd name="connisteX3" fmla="*/ 1693545 w 1693545"/>
              <a:gd name="connsiteY3" fmla="*/ 141605 h 294105"/>
              <a:gd name="connisteX4" fmla="*/ 1774825 w 1693545"/>
              <a:gd name="connsiteY4" fmla="*/ 111125 h 294105"/>
            </a:gdLst>
            <a:cxnLst>
              <a:cxn ang="0">
                <a:pos x="connisteX0" y="connsiteY0"/>
              </a:cxn>
              <a:cxn ang="0">
                <a:pos x="connisteX1" y="connsiteY1"/>
              </a:cxn>
              <a:cxn ang="0">
                <a:pos x="connisteX2" y="connsiteY2"/>
              </a:cxn>
              <a:cxn ang="0">
                <a:pos x="connisteX3" y="connsiteY3"/>
              </a:cxn>
              <a:cxn ang="0">
                <a:pos x="connisteX4" y="connsiteY4"/>
              </a:cxn>
            </a:cxnLst>
            <a:rect l="l" t="t" r="r" b="b"/>
            <a:pathLst>
              <a:path w="1693545" h="294106">
                <a:moveTo>
                  <a:pt x="0" y="0"/>
                </a:moveTo>
                <a:cubicBezTo>
                  <a:pt x="118110" y="64135"/>
                  <a:pt x="415925" y="288290"/>
                  <a:pt x="638810" y="294005"/>
                </a:cubicBezTo>
                <a:cubicBezTo>
                  <a:pt x="861695" y="299720"/>
                  <a:pt x="904875" y="60325"/>
                  <a:pt x="1115695" y="29845"/>
                </a:cubicBezTo>
                <a:cubicBezTo>
                  <a:pt x="1326515" y="-635"/>
                  <a:pt x="1561465" y="125095"/>
                  <a:pt x="1693545" y="141605"/>
                </a:cubicBezTo>
              </a:path>
            </a:pathLst>
          </a:custGeom>
          <a:noFill/>
          <a:ln w="25400"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1350"/>
          </a:p>
        </p:txBody>
      </p:sp>
    </p:spTree>
    <p:custDataLst>
      <p:tags r:id="rId7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528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3" presetClass="entr" presetSubtype="52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3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 nodeType="clickPar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3" presetClass="entr" presetSubtype="52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 nodeType="clickPar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6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 nodeType="clickPar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3" presetClass="entr" presetSubtype="52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1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 nodeType="clickPar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9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 nodeType="clickPar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23" presetClass="entr" presetSubtype="52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4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 nodeType="clickPar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2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 nodeType="clickPar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3" presetClass="entr" presetSubtype="52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7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 nodeType="clickPar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5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6" fill="hold" nodeType="clickPar">
                      <p:stCondLst>
                        <p:cond delay="indefinite"/>
                      </p:stCondLst>
                      <p:childTnLst>
                        <p:par>
                          <p:cTn id="77" fill="hold">
                            <p:stCondLst>
                              <p:cond delay="0"/>
                            </p:stCondLst>
                            <p:childTnLst>
                              <p:par>
                                <p:cTn id="78" presetID="23" presetClass="entr" presetSubtype="52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0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4" fill="hold" nodeType="clickPar">
                      <p:stCondLst>
                        <p:cond delay="indefinite"/>
                      </p:stCondLst>
                      <p:childTnLst>
                        <p:par>
                          <p:cTn id="85" fill="hold">
                            <p:stCondLst>
                              <p:cond delay="0"/>
                            </p:stCondLst>
                            <p:childTnLst>
                              <p:par>
                                <p:cTn id="86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88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9" fill="hold" nodeType="clickPar">
                      <p:stCondLst>
                        <p:cond delay="indefinite"/>
                      </p:stCondLst>
                      <p:childTnLst>
                        <p:par>
                          <p:cTn id="90" fill="hold">
                            <p:stCondLst>
                              <p:cond delay="0"/>
                            </p:stCondLst>
                            <p:childTnLst>
                              <p:par>
                                <p:cTn id="91" presetID="23" presetClass="entr" presetSubtype="52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3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4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5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6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7" fill="hold" nodeType="clickPar">
                      <p:stCondLst>
                        <p:cond delay="indefinite"/>
                      </p:stCondLst>
                      <p:childTnLst>
                        <p:par>
                          <p:cTn id="98" fill="hold">
                            <p:stCondLst>
                              <p:cond delay="0"/>
                            </p:stCondLst>
                            <p:childTnLst>
                              <p:par>
                                <p:cTn id="99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1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2" fill="hold" nodeType="clickPar">
                      <p:stCondLst>
                        <p:cond delay="indefinite"/>
                      </p:stCondLst>
                      <p:childTnLst>
                        <p:par>
                          <p:cTn id="103" fill="hold">
                            <p:stCondLst>
                              <p:cond delay="0"/>
                            </p:stCondLst>
                            <p:childTnLst>
                              <p:par>
                                <p:cTn id="104" presetID="23" presetClass="entr" presetSubtype="52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5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6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7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8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9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0" fill="hold" nodeType="clickPar">
                      <p:stCondLst>
                        <p:cond delay="indefinite"/>
                      </p:stCondLst>
                      <p:childTnLst>
                        <p:par>
                          <p:cTn id="111" fill="hold">
                            <p:stCondLst>
                              <p:cond delay="0"/>
                            </p:stCondLst>
                            <p:childTnLst>
                              <p:par>
                                <p:cTn id="112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4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6" grpId="0"/>
      <p:bldP spid="28" grpId="0"/>
      <p:bldP spid="29" grpId="0"/>
      <p:bldP spid="30" grpId="0"/>
      <p:bldP spid="31" grpId="0"/>
      <p:bldP spid="32" grpId="0"/>
      <p:bldP spid="33" grpId="0"/>
      <p:bldP spid="34" grpId="0"/>
      <p:bldP spid="35" grpId="0"/>
      <p:bldP spid="36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3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文本框 1" title=""/>
          <p:cNvSpPr txBox="1"/>
          <p:nvPr/>
        </p:nvSpPr>
        <p:spPr>
          <a:xfrm>
            <a:off x="4524375" y="1887379"/>
            <a:ext cx="3143250" cy="5988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300">
                <a:ln w="22225">
                  <a:solidFill>
                    <a:schemeClr val="accent2"/>
                  </a:solidFill>
                  <a:prstDash val="solid"/>
                </a:ln>
                <a:gradFill>
                  <a:gsLst>
                    <a:gs pos="0">
                      <a:srgbClr val="7B32B2"/>
                    </a:gs>
                    <a:gs pos="100000">
                      <a:srgbClr val="401A5D"/>
                    </a:gs>
                  </a:gsLst>
                  <a:lin scaled="0"/>
                </a:gradFill>
                <a:effectLst/>
                <a:latin typeface="幼圆" panose="02010509060101010101" charset="-122"/>
                <a:ea typeface="幼圆" panose="02010509060101010101" charset="-122"/>
              </a:rPr>
              <a:t>02</a:t>
            </a:r>
            <a:endParaRPr lang="en-US" altLang="zh-CN" sz="3300">
              <a:ln w="22225">
                <a:solidFill>
                  <a:schemeClr val="accent2"/>
                </a:solidFill>
                <a:prstDash val="solid"/>
              </a:ln>
              <a:gradFill>
                <a:gsLst>
                  <a:gs pos="0">
                    <a:srgbClr val="7B32B2"/>
                  </a:gs>
                  <a:gs pos="100000">
                    <a:srgbClr val="401A5D"/>
                  </a:gs>
                </a:gsLst>
                <a:lin scaled="0"/>
              </a:gradFill>
              <a:effectLst/>
              <a:latin typeface="幼圆" panose="02010509060101010101" charset="-122"/>
              <a:ea typeface="幼圆" panose="02010509060101010101" charset="-122"/>
            </a:endParaRPr>
          </a:p>
        </p:txBody>
      </p:sp>
      <p:sp>
        <p:nvSpPr>
          <p:cNvPr id="4" name="文本框 3" title=""/>
          <p:cNvSpPr txBox="1"/>
          <p:nvPr/>
        </p:nvSpPr>
        <p:spPr>
          <a:xfrm>
            <a:off x="3384233" y="2654141"/>
            <a:ext cx="5654040" cy="922020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5400">
                <a:gradFill>
                  <a:gsLst>
                    <a:gs pos="0">
                      <a:srgbClr val="7B32B2"/>
                    </a:gs>
                    <a:gs pos="100000">
                      <a:srgbClr val="401A5D"/>
                    </a:gs>
                  </a:gsLst>
                  <a:lin scaled="0"/>
                </a:gra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幼圆" panose="02010509060101010101" charset="-122"/>
                <a:ea typeface="幼圆" panose="02010509060101010101" charset="-122"/>
              </a:rPr>
              <a:t>《百变的图形》</a:t>
            </a:r>
            <a:endParaRPr lang="zh-CN" altLang="en-US" sz="5400">
              <a:gradFill>
                <a:gsLst>
                  <a:gs pos="0">
                    <a:srgbClr val="7B32B2"/>
                  </a:gs>
                  <a:gs pos="100000">
                    <a:srgbClr val="401A5D"/>
                  </a:gs>
                </a:gsLst>
                <a:lin scaled="0"/>
              </a:gra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幼圆" panose="02010509060101010101" charset="-122"/>
              <a:ea typeface="幼圆" panose="02010509060101010101" charset="-122"/>
            </a:endParaRPr>
          </a:p>
        </p:txBody>
      </p:sp>
      <p:pic>
        <p:nvPicPr>
          <p:cNvPr id="5" name="图片 4" title="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23724" y="3068955"/>
            <a:ext cx="6311265" cy="3155633"/>
          </a:xfrm>
          <a:prstGeom prst="rect">
            <a:avLst/>
          </a:prstGeom>
        </p:spPr>
      </p:pic>
    </p:spTree>
    <p:custDataLst>
      <p:tags r:id="rId4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528" dur="1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2" presetID="23" presetClass="entr" presetSubtype="528" dur="1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8" presetID="42" presetClass="entr" presetSubtype="0" dur="1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6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00" name="图片 99" title=""/>
          <p:cNvPicPr/>
          <p:nvPr/>
        </p:nvPicPr>
        <p:blipFill>
          <a:blip r:embed="rId2"/>
          <a:stretch>
            <a:fillRect/>
          </a:stretch>
        </p:blipFill>
        <p:spPr>
          <a:xfrm>
            <a:off x="2070259" y="1854041"/>
            <a:ext cx="2454116" cy="1588770"/>
          </a:xfrm>
          <a:prstGeom prst="roundRect">
            <a:avLst/>
          </a:prstGeom>
          <a:noFill/>
          <a:ln w="9525">
            <a:noFill/>
          </a:ln>
          <a:effectLst>
            <a:outerShdw blurRad="50800" dist="38100" dir="2700000" sx="101000" sy="101000" algn="tl" rotWithShape="0">
              <a:prstClr val="black">
                <a:alpha val="40000"/>
              </a:prstClr>
            </a:outerShdw>
          </a:effectLst>
        </p:spPr>
      </p:pic>
      <p:sp>
        <p:nvSpPr>
          <p:cNvPr id="2" name="文本框 1" title=""/>
          <p:cNvSpPr txBox="1"/>
          <p:nvPr/>
        </p:nvSpPr>
        <p:spPr>
          <a:xfrm>
            <a:off x="1952149" y="1162050"/>
            <a:ext cx="3547110" cy="506730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2700">
                <a:ln w="9525">
                  <a:solidFill>
                    <a:schemeClr val="bg1"/>
                  </a:solidFill>
                  <a:prstDash val="solid"/>
                </a:ln>
                <a:solidFill>
                  <a:schemeClr val="accent5"/>
                </a:solidFill>
                <a:effectLst>
                  <a:outerShdw blurRad="12700" dist="38100" dir="2700000" algn="tl" rotWithShape="0">
                    <a:schemeClr val="accent5">
                      <a:lumMod val="60000"/>
                      <a:lumOff val="40000"/>
                    </a:schemeClr>
                  </a:outerShdw>
                </a:effectLst>
                <a:latin typeface="幼圆" panose="02010509060101010101" charset="-122"/>
                <a:ea typeface="幼圆" panose="02010509060101010101" charset="-122"/>
              </a:rPr>
              <a:t>生活中的百变的图形</a:t>
            </a:r>
            <a:endParaRPr lang="zh-CN" sz="2700">
              <a:ln w="9525">
                <a:solidFill>
                  <a:schemeClr val="bg1"/>
                </a:solidFill>
                <a:prstDash val="solid"/>
              </a:ln>
              <a:solidFill>
                <a:schemeClr val="accent5"/>
              </a:solidFill>
              <a:effectLst>
                <a:outerShdw blurRad="12700" dist="38100" dir="2700000" algn="tl" rotWithShape="0">
                  <a:schemeClr val="accent5">
                    <a:lumMod val="60000"/>
                    <a:lumOff val="40000"/>
                  </a:schemeClr>
                </a:outerShdw>
              </a:effectLst>
              <a:latin typeface="幼圆" panose="02010509060101010101" charset="-122"/>
              <a:ea typeface="幼圆" panose="02010509060101010101" charset="-122"/>
            </a:endParaRPr>
          </a:p>
        </p:txBody>
      </p:sp>
      <p:pic>
        <p:nvPicPr>
          <p:cNvPr id="102" name="图片 101" title=""/>
          <p:cNvPicPr/>
          <p:nvPr/>
        </p:nvPicPr>
        <p:blipFill>
          <a:blip r:embed="rId3"/>
          <a:stretch>
            <a:fillRect/>
          </a:stretch>
        </p:blipFill>
        <p:spPr>
          <a:xfrm>
            <a:off x="5034915" y="4077176"/>
            <a:ext cx="2437924" cy="1426845"/>
          </a:xfrm>
          <a:prstGeom prst="roundRect">
            <a:avLst/>
          </a:prstGeom>
          <a:noFill/>
          <a:ln w="9525">
            <a:noFill/>
          </a:ln>
          <a:effectLst>
            <a:outerShdw blurRad="50800" dist="38100" dir="2700000" sx="101000" sy="101000" algn="tl" rotWithShape="0">
              <a:prstClr val="black">
                <a:alpha val="40000"/>
              </a:prstClr>
            </a:outerShdw>
          </a:effectLst>
        </p:spPr>
      </p:pic>
      <p:pic>
        <p:nvPicPr>
          <p:cNvPr id="103" name="图片 102" title=""/>
          <p:cNvPicPr/>
          <p:nvPr/>
        </p:nvPicPr>
        <p:blipFill>
          <a:blip r:embed="rId4"/>
          <a:srcRect b="4154"/>
          <a:stretch>
            <a:fillRect/>
          </a:stretch>
        </p:blipFill>
        <p:spPr>
          <a:xfrm>
            <a:off x="7784306" y="1706880"/>
            <a:ext cx="2181701" cy="1946910"/>
          </a:xfrm>
          <a:prstGeom prst="roundRect">
            <a:avLst/>
          </a:prstGeom>
          <a:noFill/>
          <a:ln w="9525">
            <a:noFill/>
          </a:ln>
          <a:effectLst>
            <a:outerShdw blurRad="50800" dist="38100" dir="2700000" sx="101000" sy="101000" algn="tl" rotWithShape="0">
              <a:prstClr val="black">
                <a:alpha val="40000"/>
              </a:prstClr>
            </a:outerShdw>
          </a:effectLst>
        </p:spPr>
      </p:pic>
      <p:sp>
        <p:nvSpPr>
          <p:cNvPr id="4" name="文本框 3" title=""/>
          <p:cNvSpPr txBox="1"/>
          <p:nvPr/>
        </p:nvSpPr>
        <p:spPr>
          <a:xfrm>
            <a:off x="1865948" y="3713321"/>
            <a:ext cx="3176111" cy="175323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latin typeface="幼圆" panose="02010509060101010101" charset="-122"/>
                <a:ea typeface="幼圆" panose="02010509060101010101" charset="-122"/>
                <a:cs typeface="幼圆" panose="02010509060101010101" charset="-122"/>
              </a:rPr>
              <a:t>     </a:t>
            </a:r>
            <a:r>
              <a:rPr lang="zh-CN" altLang="en-US">
                <a:latin typeface="幼圆" panose="02010509060101010101" charset="-122"/>
                <a:ea typeface="幼圆" panose="02010509060101010101" charset="-122"/>
                <a:cs typeface="幼圆" panose="02010509060101010101" charset="-122"/>
              </a:rPr>
              <a:t>生活中的许多物品，也是由各种基本图形组成的。</a:t>
            </a:r>
            <a:endParaRPr lang="zh-CN" altLang="en-US">
              <a:latin typeface="幼圆" panose="02010509060101010101" charset="-122"/>
              <a:ea typeface="幼圆" panose="02010509060101010101" charset="-122"/>
              <a:cs typeface="幼圆" panose="02010509060101010101" charset="-122"/>
            </a:endParaRPr>
          </a:p>
          <a:p>
            <a:pPr>
              <a:lnSpc>
                <a:spcPct val="150000"/>
              </a:lnSpc>
            </a:pPr>
            <a:r>
              <a:rPr lang="en-US" altLang="zh-CN">
                <a:latin typeface="幼圆" panose="02010509060101010101" charset="-122"/>
                <a:ea typeface="幼圆" panose="02010509060101010101" charset="-122"/>
                <a:cs typeface="幼圆" panose="02010509060101010101" charset="-122"/>
              </a:rPr>
              <a:t>     </a:t>
            </a:r>
            <a:r>
              <a:rPr lang="zh-CN" altLang="en-US">
                <a:latin typeface="幼圆" panose="02010509060101010101" charset="-122"/>
                <a:ea typeface="幼圆" panose="02010509060101010101" charset="-122"/>
                <a:cs typeface="幼圆" panose="02010509060101010101" charset="-122"/>
              </a:rPr>
              <a:t>比如：汽车的轮胎是由圆形、梯形、曲线等组成的。</a:t>
            </a:r>
            <a:endParaRPr lang="zh-CN" altLang="en-US">
              <a:latin typeface="幼圆" panose="02010509060101010101" charset="-122"/>
              <a:ea typeface="幼圆" panose="02010509060101010101" charset="-122"/>
              <a:cs typeface="幼圆" panose="02010509060101010101" charset="-122"/>
            </a:endParaRPr>
          </a:p>
        </p:txBody>
      </p:sp>
      <p:sp>
        <p:nvSpPr>
          <p:cNvPr id="5" name="文本框 4" title=""/>
          <p:cNvSpPr txBox="1"/>
          <p:nvPr/>
        </p:nvSpPr>
        <p:spPr>
          <a:xfrm>
            <a:off x="4710589" y="2022158"/>
            <a:ext cx="2887504" cy="175323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>
                <a:latin typeface="幼圆" panose="02010509060101010101" charset="-122"/>
                <a:ea typeface="幼圆" panose="02010509060101010101" charset="-122"/>
                <a:cs typeface="幼圆" panose="02010509060101010101" charset="-122"/>
              </a:rPr>
              <a:t>     </a:t>
            </a:r>
            <a:r>
              <a:rPr>
                <a:latin typeface="幼圆" panose="02010509060101010101" charset="-122"/>
                <a:ea typeface="幼圆" panose="02010509060101010101" charset="-122"/>
                <a:cs typeface="幼圆" panose="02010509060101010101" charset="-122"/>
              </a:rPr>
              <a:t>魔方，电脑主机的侧面，豆腐，开关表面，方凳</a:t>
            </a:r>
            <a:r>
              <a:rPr lang="en-US">
                <a:latin typeface="幼圆" panose="02010509060101010101" charset="-122"/>
                <a:ea typeface="幼圆" panose="02010509060101010101" charset="-122"/>
                <a:cs typeface="幼圆" panose="02010509060101010101" charset="-122"/>
              </a:rPr>
              <a:t>……</a:t>
            </a:r>
            <a:r>
              <a:rPr lang="zh-CN">
                <a:latin typeface="幼圆" panose="02010509060101010101" charset="-122"/>
                <a:ea typeface="幼圆" panose="02010509060101010101" charset="-122"/>
                <a:cs typeface="幼圆" panose="02010509060101010101" charset="-122"/>
              </a:rPr>
              <a:t>里面都有正方形的影子。</a:t>
            </a:r>
            <a:endParaRPr lang="zh-CN">
              <a:latin typeface="幼圆" panose="02010509060101010101" charset="-122"/>
              <a:ea typeface="幼圆" panose="02010509060101010101" charset="-122"/>
              <a:cs typeface="幼圆" panose="02010509060101010101" charset="-122"/>
            </a:endParaRPr>
          </a:p>
        </p:txBody>
      </p:sp>
      <p:sp>
        <p:nvSpPr>
          <p:cNvPr id="7" name="文本框 6" title=""/>
          <p:cNvSpPr txBox="1"/>
          <p:nvPr/>
        </p:nvSpPr>
        <p:spPr>
          <a:xfrm>
            <a:off x="7598093" y="3947636"/>
            <a:ext cx="2781300" cy="1685449"/>
          </a:xfrm>
          <a:prstGeom prst="rect">
            <a:avLst/>
          </a:prstGeom>
          <a:noFill/>
        </p:spPr>
        <p:txBody>
          <a:bodyPr wrap="square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latin typeface="幼圆" panose="02010509060101010101" charset="-122"/>
                <a:ea typeface="幼圆" panose="02010509060101010101" charset="-122"/>
                <a:cs typeface="幼圆" panose="02010509060101010101" charset="-122"/>
              </a:rPr>
              <a:t>      </a:t>
            </a:r>
            <a:r>
              <a:rPr lang="zh-CN">
                <a:latin typeface="幼圆" panose="02010509060101010101" charset="-122"/>
                <a:ea typeface="幼圆" panose="02010509060101010101" charset="-122"/>
                <a:cs typeface="幼圆" panose="02010509060101010101" charset="-122"/>
              </a:rPr>
              <a:t>正因为几何图形的多样化，组合方式也多种多样，我们的世界才如此精彩纷呈。</a:t>
            </a:r>
            <a:endParaRPr lang="zh-CN">
              <a:latin typeface="幼圆" panose="02010509060101010101" charset="-122"/>
              <a:ea typeface="幼圆" panose="02010509060101010101" charset="-122"/>
              <a:cs typeface="幼圆" panose="02010509060101010101" charset="-122"/>
            </a:endParaRPr>
          </a:p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 flipH="1">
            <a:off x="10744200" y="11239500"/>
            <a:ext cx="0" cy="0"/>
          </a:xfrm>
          <a:prstGeom prst="rect">
            <a:avLst/>
          </a:prstGeom>
          <a:ln>
            <a:noFill/>
          </a:ln>
        </p:spPr>
      </p:pic>
    </p:spTree>
    <p:custDataLst>
      <p:tags r:id="rId7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528" dur="8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8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8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8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8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8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2" presetClass="entr" presetSubtype="8" dur="1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" dur="1000"/>
                                        <p:tgtEl>
                                          <p:spTgt spid="1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 nodeType="clickPar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2" presetClass="entr" presetSubtype="8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0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2" presetClass="entr" presetSubtype="8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5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 nodeType="clickPar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2" presetClass="entr" presetSubtype="8" dur="1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0" dur="1000"/>
                                        <p:tgtEl>
                                          <p:spTgt spid="10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 nodeType="clickPar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2" presetClass="entr" presetSubtype="8" dur="1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5" dur="1000"/>
                                        <p:tgtEl>
                                          <p:spTgt spid="10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 nodeType="clickPar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2" presetClass="entr" presetSubtype="8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0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  <p:bldP spid="5" grpId="0"/>
      <p:bldP spid="7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7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1" name="圆角矩形 20" title=""/>
          <p:cNvSpPr/>
          <p:nvPr/>
        </p:nvSpPr>
        <p:spPr>
          <a:xfrm>
            <a:off x="6938010" y="4110514"/>
            <a:ext cx="3413284" cy="1369695"/>
          </a:xfrm>
          <a:prstGeom prst="roundRect">
            <a:avLst/>
          </a:prstGeom>
          <a:solidFill>
            <a:schemeClr val="accent3">
              <a:lumMod val="20000"/>
              <a:lumOff val="80000"/>
              <a:alpha val="47000"/>
            </a:schemeClr>
          </a:solidFill>
          <a:ln w="25400">
            <a:gradFill>
              <a:gsLst>
                <a:gs pos="83000">
                  <a:srgbClr val="F6D340"/>
                </a:gs>
                <a:gs pos="65000">
                  <a:srgbClr val="FFFFFF"/>
                </a:gs>
                <a:gs pos="29000">
                  <a:srgbClr val="3EA9AC"/>
                </a:gs>
                <a:gs pos="0">
                  <a:srgbClr val="78E9DD"/>
                </a:gs>
                <a:gs pos="100000">
                  <a:srgbClr val="FFED97">
                    <a:lumMod val="97000"/>
                  </a:srgbClr>
                </a:gs>
              </a:gsLst>
              <a:lin ang="5400000" scaled="1"/>
            </a:gra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1350"/>
          </a:p>
        </p:txBody>
      </p:sp>
      <p:sp>
        <p:nvSpPr>
          <p:cNvPr id="2" name="文本框 1" title=""/>
          <p:cNvSpPr txBox="1"/>
          <p:nvPr/>
        </p:nvSpPr>
        <p:spPr>
          <a:xfrm>
            <a:off x="1830705" y="1154430"/>
            <a:ext cx="3790950" cy="506730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2700">
                <a:ln w="9525">
                  <a:solidFill>
                    <a:schemeClr val="bg1"/>
                  </a:solidFill>
                  <a:prstDash val="solid"/>
                </a:ln>
                <a:solidFill>
                  <a:schemeClr val="accent5"/>
                </a:solidFill>
                <a:effectLst>
                  <a:outerShdw blurRad="12700" dist="38100" dir="2700000" algn="tl" rotWithShape="0">
                    <a:schemeClr val="accent5">
                      <a:lumMod val="60000"/>
                      <a:lumOff val="40000"/>
                    </a:schemeClr>
                  </a:outerShdw>
                </a:effectLst>
                <a:latin typeface="幼圆" panose="02010509060101010101" charset="-122"/>
                <a:ea typeface="幼圆" panose="02010509060101010101" charset="-122"/>
              </a:rPr>
              <a:t>数学中百变的平面图形</a:t>
            </a:r>
            <a:endParaRPr lang="zh-CN" sz="2700">
              <a:ln w="9525">
                <a:solidFill>
                  <a:schemeClr val="bg1"/>
                </a:solidFill>
                <a:prstDash val="solid"/>
              </a:ln>
              <a:solidFill>
                <a:schemeClr val="accent5"/>
              </a:solidFill>
              <a:effectLst>
                <a:outerShdw blurRad="12700" dist="38100" dir="2700000" algn="tl" rotWithShape="0">
                  <a:schemeClr val="accent5">
                    <a:lumMod val="60000"/>
                    <a:lumOff val="40000"/>
                  </a:schemeClr>
                </a:outerShdw>
              </a:effectLst>
              <a:latin typeface="幼圆" panose="02010509060101010101" charset="-122"/>
              <a:ea typeface="幼圆" panose="02010509060101010101" charset="-122"/>
            </a:endParaRPr>
          </a:p>
        </p:txBody>
      </p:sp>
      <p:pic>
        <p:nvPicPr>
          <p:cNvPr id="4" name="图片 3" title="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84521" y="1816894"/>
            <a:ext cx="2451735" cy="1838325"/>
          </a:xfrm>
          <a:prstGeom prst="rect">
            <a:avLst/>
          </a:prstGeom>
          <a:effectLst>
            <a:outerShdw blurRad="50800" dist="63500" dir="2700000" algn="tl" rotWithShape="0">
              <a:prstClr val="black">
                <a:alpha val="40000"/>
              </a:prstClr>
            </a:outerShdw>
          </a:effectLst>
        </p:spPr>
      </p:pic>
      <p:pic>
        <p:nvPicPr>
          <p:cNvPr id="5" name="图片 4" title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84521" y="4299585"/>
            <a:ext cx="1972151" cy="1109663"/>
          </a:xfrm>
          <a:prstGeom prst="rect">
            <a:avLst/>
          </a:prstGeom>
          <a:effectLst>
            <a:outerShdw blurRad="50800" dist="63500" dir="2700000" algn="tl" rotWithShape="0">
              <a:prstClr val="black">
                <a:alpha val="40000"/>
              </a:prstClr>
            </a:outerShdw>
          </a:effectLst>
        </p:spPr>
      </p:pic>
      <p:pic>
        <p:nvPicPr>
          <p:cNvPr id="7" name="图片 6" title=""/>
          <p:cNvPicPr>
            <a:picLocks noChangeAspect="1"/>
          </p:cNvPicPr>
          <p:nvPr/>
        </p:nvPicPr>
        <p:blipFill>
          <a:blip r:embed="rId4"/>
          <a:srcRect l="21452" t="12850"/>
          <a:stretch>
            <a:fillRect/>
          </a:stretch>
        </p:blipFill>
        <p:spPr>
          <a:xfrm>
            <a:off x="6938010" y="1211580"/>
            <a:ext cx="3078004" cy="2561273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6287" h="5229">
                <a:moveTo>
                  <a:pt x="0" y="0"/>
                </a:moveTo>
                <a:lnTo>
                  <a:pt x="6287" y="0"/>
                </a:lnTo>
                <a:lnTo>
                  <a:pt x="6287" y="5229"/>
                </a:lnTo>
                <a:lnTo>
                  <a:pt x="5447" y="5229"/>
                </a:lnTo>
                <a:cubicBezTo>
                  <a:pt x="5791" y="5229"/>
                  <a:pt x="6070" y="4893"/>
                  <a:pt x="6070" y="4478"/>
                </a:cubicBezTo>
                <a:cubicBezTo>
                  <a:pt x="6070" y="4063"/>
                  <a:pt x="5791" y="3727"/>
                  <a:pt x="5447" y="3727"/>
                </a:cubicBezTo>
                <a:cubicBezTo>
                  <a:pt x="5103" y="3727"/>
                  <a:pt x="4824" y="4063"/>
                  <a:pt x="4824" y="4478"/>
                </a:cubicBezTo>
                <a:cubicBezTo>
                  <a:pt x="4824" y="4893"/>
                  <a:pt x="5103" y="5229"/>
                  <a:pt x="5447" y="5229"/>
                </a:cubicBezTo>
                <a:lnTo>
                  <a:pt x="0" y="5229"/>
                </a:lnTo>
                <a:lnTo>
                  <a:pt x="0" y="0"/>
                </a:lnTo>
                <a:close/>
              </a:path>
            </a:pathLst>
          </a:custGeom>
          <a:effectLst>
            <a:outerShdw blurRad="50800" dist="63500" dir="2700000" algn="tl" rotWithShape="0">
              <a:prstClr val="black">
                <a:alpha val="40000"/>
              </a:prstClr>
            </a:outerShdw>
          </a:effectLst>
        </p:spPr>
      </p:pic>
      <p:pic>
        <p:nvPicPr>
          <p:cNvPr id="9" name="图片 8" title="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706654" y="3898106"/>
            <a:ext cx="3081338" cy="1732121"/>
          </a:xfrm>
          <a:prstGeom prst="rect">
            <a:avLst/>
          </a:prstGeom>
          <a:effectLst>
            <a:outerShdw blurRad="50800" dist="63500" dir="2700000" algn="tl" rotWithShape="0">
              <a:prstClr val="black">
                <a:alpha val="40000"/>
              </a:prstClr>
            </a:outerShdw>
          </a:effectLst>
        </p:spPr>
      </p:pic>
      <p:pic>
        <p:nvPicPr>
          <p:cNvPr id="10" name="图片 9" title="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986213" y="2039303"/>
            <a:ext cx="3081338" cy="1733550"/>
          </a:xfrm>
          <a:prstGeom prst="rect">
            <a:avLst/>
          </a:prstGeom>
          <a:noFill/>
          <a:ln>
            <a:noFill/>
          </a:ln>
          <a:effectLst>
            <a:outerShdw blurRad="50800" dist="50800" dir="2700000" algn="tl" rotWithShape="0">
              <a:prstClr val="black">
                <a:alpha val="40000"/>
              </a:prstClr>
            </a:outerShdw>
          </a:effectLst>
        </p:spPr>
      </p:pic>
      <p:sp>
        <p:nvSpPr>
          <p:cNvPr id="11" name="矩形 10" title=""/>
          <p:cNvSpPr/>
          <p:nvPr/>
        </p:nvSpPr>
        <p:spPr>
          <a:xfrm>
            <a:off x="2050733" y="1846421"/>
            <a:ext cx="316230" cy="414020"/>
          </a:xfrm>
          <a:prstGeom prst="rect">
            <a:avLst/>
          </a:prstGeom>
          <a:noFill/>
          <a:ln>
            <a:noFill/>
          </a:ln>
        </p:spPr>
        <p:txBody>
          <a:bodyPr wrap="non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2100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幼圆" panose="02010509060101010101" charset="-122"/>
                <a:ea typeface="幼圆" panose="02010509060101010101" charset="-122"/>
              </a:rPr>
              <a:t>1</a:t>
            </a:r>
            <a:endParaRPr lang="en-US" altLang="zh-CN" sz="2100"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幼圆" panose="02010509060101010101" charset="-122"/>
              <a:ea typeface="幼圆" panose="02010509060101010101" charset="-122"/>
            </a:endParaRPr>
          </a:p>
        </p:txBody>
      </p:sp>
      <p:sp>
        <p:nvSpPr>
          <p:cNvPr id="12" name="矩形 11" title=""/>
          <p:cNvSpPr/>
          <p:nvPr/>
        </p:nvSpPr>
        <p:spPr>
          <a:xfrm>
            <a:off x="2050733" y="4454843"/>
            <a:ext cx="316230" cy="414020"/>
          </a:xfrm>
          <a:prstGeom prst="rect">
            <a:avLst/>
          </a:prstGeom>
          <a:noFill/>
          <a:ln>
            <a:noFill/>
          </a:ln>
        </p:spPr>
        <p:txBody>
          <a:bodyPr wrap="non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2100"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幼圆" panose="02010509060101010101" charset="-122"/>
                <a:ea typeface="幼圆" panose="02010509060101010101" charset="-122"/>
                <a:sym typeface="+mn-ea"/>
              </a:rPr>
              <a:t>2</a:t>
            </a:r>
            <a:endParaRPr lang="en-US" altLang="zh-CN" sz="2100"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幼圆" panose="02010509060101010101" charset="-122"/>
              <a:ea typeface="幼圆" panose="02010509060101010101" charset="-122"/>
              <a:sym typeface="+mn-ea"/>
            </a:endParaRPr>
          </a:p>
        </p:txBody>
      </p:sp>
      <p:sp>
        <p:nvSpPr>
          <p:cNvPr id="13" name="矩形 12" title=""/>
          <p:cNvSpPr/>
          <p:nvPr/>
        </p:nvSpPr>
        <p:spPr>
          <a:xfrm>
            <a:off x="4679157" y="2090261"/>
            <a:ext cx="316230" cy="414020"/>
          </a:xfrm>
          <a:prstGeom prst="rect">
            <a:avLst/>
          </a:prstGeom>
          <a:noFill/>
          <a:ln>
            <a:noFill/>
          </a:ln>
        </p:spPr>
        <p:txBody>
          <a:bodyPr wrap="non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2100"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幼圆" panose="02010509060101010101" charset="-122"/>
                <a:ea typeface="幼圆" panose="02010509060101010101" charset="-122"/>
                <a:sym typeface="+mn-ea"/>
              </a:rPr>
              <a:t>3</a:t>
            </a:r>
            <a:endParaRPr lang="en-US" altLang="zh-CN" sz="2100"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幼圆" panose="02010509060101010101" charset="-122"/>
              <a:ea typeface="幼圆" panose="02010509060101010101" charset="-122"/>
              <a:sym typeface="+mn-ea"/>
            </a:endParaRPr>
          </a:p>
        </p:txBody>
      </p:sp>
      <p:sp>
        <p:nvSpPr>
          <p:cNvPr id="14" name="矩形 13" title=""/>
          <p:cNvSpPr/>
          <p:nvPr/>
        </p:nvSpPr>
        <p:spPr>
          <a:xfrm>
            <a:off x="4150519" y="4063365"/>
            <a:ext cx="316230" cy="414020"/>
          </a:xfrm>
          <a:prstGeom prst="rect">
            <a:avLst/>
          </a:prstGeom>
          <a:noFill/>
          <a:ln>
            <a:noFill/>
          </a:ln>
        </p:spPr>
        <p:txBody>
          <a:bodyPr wrap="non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2100"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幼圆" panose="02010509060101010101" charset="-122"/>
                <a:ea typeface="幼圆" panose="02010509060101010101" charset="-122"/>
                <a:sym typeface="+mn-ea"/>
              </a:rPr>
              <a:t>4</a:t>
            </a:r>
            <a:endParaRPr lang="en-US" altLang="zh-CN" sz="2100"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幼圆" panose="02010509060101010101" charset="-122"/>
              <a:ea typeface="幼圆" panose="02010509060101010101" charset="-122"/>
              <a:sym typeface="+mn-ea"/>
            </a:endParaRPr>
          </a:p>
        </p:txBody>
      </p:sp>
      <p:sp>
        <p:nvSpPr>
          <p:cNvPr id="15" name="矩形 14" title=""/>
          <p:cNvSpPr/>
          <p:nvPr/>
        </p:nvSpPr>
        <p:spPr>
          <a:xfrm>
            <a:off x="8568214" y="3535680"/>
            <a:ext cx="316230" cy="414020"/>
          </a:xfrm>
          <a:prstGeom prst="rect">
            <a:avLst/>
          </a:prstGeom>
          <a:noFill/>
          <a:ln>
            <a:noFill/>
          </a:ln>
        </p:spPr>
        <p:txBody>
          <a:bodyPr wrap="non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2100"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幼圆" panose="02010509060101010101" charset="-122"/>
                <a:ea typeface="幼圆" panose="02010509060101010101" charset="-122"/>
                <a:sym typeface="+mn-ea"/>
              </a:rPr>
              <a:t>5</a:t>
            </a:r>
            <a:endParaRPr lang="en-US" altLang="zh-CN" sz="2100"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幼圆" panose="02010509060101010101" charset="-122"/>
              <a:ea typeface="幼圆" panose="02010509060101010101" charset="-122"/>
              <a:sym typeface="+mn-ea"/>
            </a:endParaRPr>
          </a:p>
        </p:txBody>
      </p:sp>
      <p:sp>
        <p:nvSpPr>
          <p:cNvPr id="16" name="矩形 15" title=""/>
          <p:cNvSpPr/>
          <p:nvPr/>
        </p:nvSpPr>
        <p:spPr>
          <a:xfrm>
            <a:off x="6938010" y="4039553"/>
            <a:ext cx="3296603" cy="1486853"/>
          </a:xfrm>
          <a:prstGeom prst="rect">
            <a:avLst/>
          </a:prstGeom>
          <a:noFill/>
          <a:ln>
            <a:noFill/>
          </a:ln>
        </p:spPr>
        <p:txBody>
          <a:bodyPr wrap="none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altLang="zh-CN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幼圆" panose="02010509060101010101" charset="-122"/>
                <a:ea typeface="幼圆" panose="02010509060101010101" charset="-122"/>
                <a:cs typeface="幼圆" panose="02010509060101010101" charset="-122"/>
              </a:rPr>
              <a:t>    </a:t>
            </a:r>
            <a:r>
              <a:rPr lang="zh-CN" altLang="en-US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幼圆" panose="02010509060101010101" charset="-122"/>
                <a:ea typeface="幼圆" panose="02010509060101010101" charset="-122"/>
                <a:cs typeface="幼圆" panose="02010509060101010101" charset="-122"/>
              </a:rPr>
              <a:t>将简单图形巧妙组合，可以</a:t>
            </a:r>
            <a:endParaRPr lang="zh-CN" altLang="en-US"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幼圆" panose="02010509060101010101" charset="-122"/>
              <a:ea typeface="幼圆" panose="02010509060101010101" charset="-122"/>
              <a:cs typeface="幼圆" panose="02010509060101010101" charset="-122"/>
            </a:endParaRPr>
          </a:p>
          <a:p>
            <a:pPr algn="l">
              <a:lnSpc>
                <a:spcPct val="150000"/>
              </a:lnSpc>
            </a:pPr>
            <a:r>
              <a:rPr lang="zh-CN" altLang="en-US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幼圆" panose="02010509060101010101" charset="-122"/>
                <a:ea typeface="幼圆" panose="02010509060101010101" charset="-122"/>
                <a:cs typeface="幼圆" panose="02010509060101010101" charset="-122"/>
              </a:rPr>
              <a:t>创造出许多美丽的图案，搭配丰</a:t>
            </a:r>
            <a:endParaRPr lang="zh-CN" altLang="en-US"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幼圆" panose="02010509060101010101" charset="-122"/>
              <a:ea typeface="幼圆" panose="02010509060101010101" charset="-122"/>
              <a:cs typeface="幼圆" panose="02010509060101010101" charset="-122"/>
            </a:endParaRPr>
          </a:p>
          <a:p>
            <a:pPr algn="l">
              <a:lnSpc>
                <a:spcPct val="150000"/>
              </a:lnSpc>
            </a:pPr>
            <a:r>
              <a:rPr lang="zh-CN" altLang="en-US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幼圆" panose="02010509060101010101" charset="-122"/>
                <a:ea typeface="幼圆" panose="02010509060101010101" charset="-122"/>
                <a:cs typeface="幼圆" panose="02010509060101010101" charset="-122"/>
              </a:rPr>
              <a:t>富的色彩，栩栩如生，非常漂亮。</a:t>
            </a:r>
            <a:endParaRPr lang="zh-CN" altLang="en-US"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幼圆" panose="02010509060101010101" charset="-122"/>
              <a:ea typeface="幼圆" panose="02010509060101010101" charset="-122"/>
              <a:cs typeface="幼圆" panose="02010509060101010101" charset="-122"/>
            </a:endParaRPr>
          </a:p>
        </p:txBody>
      </p:sp>
    </p:spTree>
    <p:custDataLst>
      <p:tags r:id="rId8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528" dur="8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8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8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8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8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8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7" presetClass="entr" presetSubtype="0" dur="8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8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8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720" decel="100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80" accel="100000" fill="hold">
                                          <p:stCondLst>
                                            <p:cond delay="72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2" presetClass="entr" presetSubtype="8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1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 nodeType="clickPar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37" presetClass="entr" presetSubtype="0" dur="8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8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8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720" decel="100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80" accel="100000" fill="hold">
                                          <p:stCondLst>
                                            <p:cond delay="72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0" presetID="22" presetClass="entr" presetSubtype="8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37" presetClass="entr" presetSubtype="0" dur="8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8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8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720" decel="100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80" accel="100000" fill="hold">
                                          <p:stCondLst>
                                            <p:cond delay="72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1" presetID="22" presetClass="entr" presetSubtype="8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3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 nodeType="clickPar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37" presetClass="entr" presetSubtype="0" dur="8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8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" dur="8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720" decel="100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80" accel="100000" fill="hold">
                                          <p:stCondLst>
                                            <p:cond delay="72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2" presetID="22" presetClass="entr" presetSubtype="8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4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 nodeType="clickPar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37" presetClass="entr" presetSubtype="0" dur="8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9" dur="8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0" dur="8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720" decel="100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80" accel="100000" fill="hold">
                                          <p:stCondLst>
                                            <p:cond delay="72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3" presetID="22" presetClass="entr" presetSubtype="8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5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 nodeType="clickPar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0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1" presetID="22" presetClass="entr" presetSubtype="8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3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11" grpId="0"/>
      <p:bldP spid="12" grpId="0"/>
      <p:bldP spid="13" grpId="0"/>
      <p:bldP spid="14" grpId="0"/>
      <p:bldP spid="15" grpId="0"/>
      <p:bldP spid="16" grpId="0"/>
      <p:bldP spid="21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3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文本框 1" title=""/>
          <p:cNvSpPr txBox="1"/>
          <p:nvPr/>
        </p:nvSpPr>
        <p:spPr>
          <a:xfrm>
            <a:off x="4524375" y="1887379"/>
            <a:ext cx="3143250" cy="5988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300">
                <a:ln w="22225">
                  <a:solidFill>
                    <a:schemeClr val="accent2"/>
                  </a:solidFill>
                  <a:prstDash val="solid"/>
                </a:ln>
                <a:gradFill>
                  <a:gsLst>
                    <a:gs pos="0">
                      <a:srgbClr val="012D86"/>
                    </a:gs>
                    <a:gs pos="100000">
                      <a:srgbClr val="0E2557"/>
                    </a:gs>
                  </a:gsLst>
                  <a:lin scaled="0"/>
                </a:gradFill>
                <a:effectLst/>
                <a:latin typeface="幼圆" panose="02010509060101010101" charset="-122"/>
                <a:ea typeface="幼圆" panose="02010509060101010101" charset="-122"/>
                <a:cs typeface="幼圆" panose="02010509060101010101" charset="-122"/>
              </a:rPr>
              <a:t>03 </a:t>
            </a:r>
            <a:r>
              <a:rPr lang="zh-CN" altLang="en-US" sz="3300">
                <a:ln w="22225">
                  <a:solidFill>
                    <a:schemeClr val="accent2"/>
                  </a:solidFill>
                  <a:prstDash val="solid"/>
                </a:ln>
                <a:gradFill>
                  <a:gsLst>
                    <a:gs pos="0">
                      <a:srgbClr val="012D86"/>
                    </a:gs>
                    <a:gs pos="100000">
                      <a:srgbClr val="0E2557"/>
                    </a:gs>
                  </a:gsLst>
                  <a:lin scaled="0"/>
                </a:gradFill>
                <a:effectLst/>
                <a:latin typeface="幼圆" panose="02010509060101010101" charset="-122"/>
                <a:ea typeface="幼圆" panose="02010509060101010101" charset="-122"/>
                <a:cs typeface="幼圆" panose="02010509060101010101" charset="-122"/>
              </a:rPr>
              <a:t>小游戏</a:t>
            </a:r>
            <a:endParaRPr lang="zh-CN" altLang="en-US" sz="3300">
              <a:ln w="22225">
                <a:solidFill>
                  <a:schemeClr val="accent2"/>
                </a:solidFill>
                <a:prstDash val="solid"/>
              </a:ln>
              <a:gradFill>
                <a:gsLst>
                  <a:gs pos="0">
                    <a:srgbClr val="012D86"/>
                  </a:gs>
                  <a:gs pos="100000">
                    <a:srgbClr val="0E2557"/>
                  </a:gs>
                </a:gsLst>
                <a:lin scaled="0"/>
              </a:gradFill>
              <a:effectLst/>
              <a:latin typeface="幼圆" panose="02010509060101010101" charset="-122"/>
              <a:ea typeface="幼圆" panose="02010509060101010101" charset="-122"/>
              <a:cs typeface="幼圆" panose="02010509060101010101" charset="-122"/>
            </a:endParaRPr>
          </a:p>
        </p:txBody>
      </p:sp>
      <p:sp>
        <p:nvSpPr>
          <p:cNvPr id="4" name="文本框 3" title=""/>
          <p:cNvSpPr txBox="1"/>
          <p:nvPr/>
        </p:nvSpPr>
        <p:spPr>
          <a:xfrm>
            <a:off x="4113848" y="2585561"/>
            <a:ext cx="4208621" cy="922020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5400">
                <a:gradFill>
                  <a:gsLst>
                    <a:gs pos="0">
                      <a:srgbClr val="012D86"/>
                    </a:gs>
                    <a:gs pos="100000">
                      <a:srgbClr val="0E2557"/>
                    </a:gs>
                  </a:gsLst>
                  <a:lin scaled="0"/>
                </a:gra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幼圆" panose="02010509060101010101" charset="-122"/>
                <a:ea typeface="幼圆" panose="02010509060101010101" charset="-122"/>
              </a:rPr>
              <a:t>《剪影猜图》</a:t>
            </a:r>
            <a:endParaRPr lang="zh-CN" altLang="en-US" sz="5400">
              <a:gradFill>
                <a:gsLst>
                  <a:gs pos="0">
                    <a:srgbClr val="012D86"/>
                  </a:gs>
                  <a:gs pos="100000">
                    <a:srgbClr val="0E2557"/>
                  </a:gs>
                </a:gsLst>
                <a:lin scaled="0"/>
              </a:gra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幼圆" panose="02010509060101010101" charset="-122"/>
              <a:ea typeface="幼圆" panose="02010509060101010101" charset="-122"/>
            </a:endParaRPr>
          </a:p>
        </p:txBody>
      </p:sp>
      <p:pic>
        <p:nvPicPr>
          <p:cNvPr id="5" name="图片 4" title="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23724" y="3068955"/>
            <a:ext cx="6311265" cy="3155633"/>
          </a:xfrm>
          <a:prstGeom prst="rect">
            <a:avLst/>
          </a:prstGeom>
        </p:spPr>
      </p:pic>
    </p:spTree>
    <p:custDataLst>
      <p:tags r:id="rId4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528" dur="1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2" presetID="23" presetClass="entr" presetSubtype="528" dur="1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8" presetID="42" presetClass="entr" presetSubtype="0" dur="1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3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文本框 5" title=""/>
          <p:cNvSpPr txBox="1"/>
          <p:nvPr/>
        </p:nvSpPr>
        <p:spPr>
          <a:xfrm>
            <a:off x="1923098" y="1147286"/>
            <a:ext cx="2208371" cy="645160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3600">
                <a:gradFill>
                  <a:gsLst>
                    <a:gs pos="0">
                      <a:srgbClr val="14CD68"/>
                    </a:gs>
                    <a:gs pos="100000">
                      <a:srgbClr val="0B6E38"/>
                    </a:gs>
                  </a:gsLst>
                  <a:lin scaled="0"/>
                </a:gra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幼圆" panose="02010509060101010101" charset="-122"/>
                <a:ea typeface="幼圆" panose="02010509060101010101" charset="-122"/>
              </a:rPr>
              <a:t>游戏规则</a:t>
            </a:r>
            <a:endParaRPr lang="zh-CN" altLang="en-US" sz="3600">
              <a:gradFill>
                <a:gsLst>
                  <a:gs pos="0">
                    <a:srgbClr val="14CD68"/>
                  </a:gs>
                  <a:gs pos="100000">
                    <a:srgbClr val="0B6E38"/>
                  </a:gs>
                </a:gsLst>
                <a:lin scaled="0"/>
              </a:gra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幼圆" panose="02010509060101010101" charset="-122"/>
              <a:ea typeface="幼圆" panose="02010509060101010101" charset="-122"/>
            </a:endParaRPr>
          </a:p>
        </p:txBody>
      </p:sp>
      <p:sp>
        <p:nvSpPr>
          <p:cNvPr id="7" name="文本框 6" title=""/>
          <p:cNvSpPr txBox="1"/>
          <p:nvPr/>
        </p:nvSpPr>
        <p:spPr>
          <a:xfrm>
            <a:off x="2003108" y="1948815"/>
            <a:ext cx="5621655" cy="1383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200000"/>
              </a:lnSpc>
            </a:pPr>
            <a:r>
              <a:rPr lang="en-US" altLang="zh-CN" sz="2100">
                <a:latin typeface="幼圆" panose="02010509060101010101" charset="-122"/>
                <a:ea typeface="幼圆" panose="02010509060101010101" charset="-122"/>
                <a:cs typeface="幼圆" panose="02010509060101010101" charset="-122"/>
              </a:rPr>
              <a:t>1.</a:t>
            </a:r>
            <a:r>
              <a:rPr lang="zh-CN" altLang="en-US" sz="2100">
                <a:latin typeface="幼圆" panose="02010509060101010101" charset="-122"/>
                <a:ea typeface="幼圆" panose="02010509060101010101" charset="-122"/>
                <a:cs typeface="幼圆" panose="02010509060101010101" charset="-122"/>
              </a:rPr>
              <a:t>根据剪影猜一猜是什么物品。</a:t>
            </a:r>
            <a:endParaRPr lang="zh-CN" altLang="en-US" sz="2100">
              <a:latin typeface="幼圆" panose="02010509060101010101" charset="-122"/>
              <a:ea typeface="幼圆" panose="02010509060101010101" charset="-122"/>
              <a:cs typeface="幼圆" panose="02010509060101010101" charset="-122"/>
            </a:endParaRPr>
          </a:p>
          <a:p>
            <a:pPr>
              <a:lnSpc>
                <a:spcPct val="200000"/>
              </a:lnSpc>
            </a:pPr>
            <a:endParaRPr lang="zh-CN" altLang="en-US" sz="2100">
              <a:latin typeface="幼圆" panose="02010509060101010101" charset="-122"/>
              <a:ea typeface="幼圆" panose="02010509060101010101" charset="-122"/>
              <a:cs typeface="幼圆" panose="02010509060101010101" charset="-122"/>
            </a:endParaRPr>
          </a:p>
        </p:txBody>
      </p:sp>
      <p:pic>
        <p:nvPicPr>
          <p:cNvPr id="8" name="图片 7" title="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220426" y="1534954"/>
            <a:ext cx="2421255" cy="2968466"/>
          </a:xfrm>
          <a:prstGeom prst="rect">
            <a:avLst/>
          </a:prstGeom>
        </p:spPr>
      </p:pic>
      <p:pic>
        <p:nvPicPr>
          <p:cNvPr id="9" name="图片 8" title=""/>
          <p:cNvPicPr>
            <a:picLocks noChangeAspect="1"/>
          </p:cNvPicPr>
          <p:nvPr/>
        </p:nvPicPr>
        <p:blipFill>
          <a:blip r:embed="rId2">
            <a:lum bright="-100000"/>
          </a:blip>
          <a:stretch>
            <a:fillRect/>
          </a:stretch>
        </p:blipFill>
        <p:spPr>
          <a:xfrm>
            <a:off x="7220426" y="1534954"/>
            <a:ext cx="2421255" cy="2968466"/>
          </a:xfrm>
          <a:prstGeom prst="rect">
            <a:avLst/>
          </a:prstGeom>
        </p:spPr>
      </p:pic>
      <p:sp>
        <p:nvSpPr>
          <p:cNvPr id="11" name="文本框 10" title=""/>
          <p:cNvSpPr txBox="1"/>
          <p:nvPr/>
        </p:nvSpPr>
        <p:spPr>
          <a:xfrm>
            <a:off x="8183880" y="5375434"/>
            <a:ext cx="2527459" cy="368300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>
                <a:gradFill>
                  <a:gsLst>
                    <a:gs pos="0">
                      <a:srgbClr val="14CD68"/>
                    </a:gs>
                    <a:gs pos="100000">
                      <a:srgbClr val="035C7D"/>
                    </a:gs>
                  </a:gsLst>
                  <a:lin scaled="0"/>
                </a:gra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幼圆" panose="02010509060101010101" charset="-122"/>
                <a:ea typeface="幼圆" panose="02010509060101010101" charset="-122"/>
                <a:cs typeface="幼圆" panose="02010509060101010101" charset="-122"/>
              </a:rPr>
              <a:t>←</a:t>
            </a:r>
            <a:r>
              <a:rPr lang="zh-CN" altLang="en-US">
                <a:gradFill>
                  <a:gsLst>
                    <a:gs pos="0">
                      <a:srgbClr val="14CD68"/>
                    </a:gs>
                    <a:gs pos="100000">
                      <a:srgbClr val="035C7D"/>
                    </a:gs>
                  </a:gsLst>
                  <a:lin scaled="0"/>
                </a:gra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幼圆" panose="02010509060101010101" charset="-122"/>
                <a:ea typeface="幼圆" panose="02010509060101010101" charset="-122"/>
                <a:cs typeface="幼圆" panose="02010509060101010101" charset="-122"/>
              </a:rPr>
              <a:t>点我揭晓答案</a:t>
            </a:r>
            <a:endParaRPr lang="zh-CN" altLang="en-US">
              <a:gradFill>
                <a:gsLst>
                  <a:gs pos="0">
                    <a:srgbClr val="14CD68"/>
                  </a:gs>
                  <a:gs pos="100000">
                    <a:srgbClr val="035C7D"/>
                  </a:gs>
                </a:gsLst>
                <a:lin scaled="0"/>
              </a:gra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幼圆" panose="02010509060101010101" charset="-122"/>
              <a:ea typeface="幼圆" panose="02010509060101010101" charset="-122"/>
              <a:cs typeface="幼圆" panose="02010509060101010101" charset="-122"/>
            </a:endParaRPr>
          </a:p>
        </p:txBody>
      </p:sp>
      <p:sp>
        <p:nvSpPr>
          <p:cNvPr id="22" name="笑脸 21" title=""/>
          <p:cNvSpPr/>
          <p:nvPr/>
        </p:nvSpPr>
        <p:spPr>
          <a:xfrm>
            <a:off x="7954804" y="5188744"/>
            <a:ext cx="585311" cy="578168"/>
          </a:xfrm>
          <a:prstGeom prst="smileyFace">
            <a:avLst/>
          </a:prstGeom>
          <a:solidFill>
            <a:schemeClr val="accent4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1350"/>
          </a:p>
        </p:txBody>
      </p:sp>
      <p:sp>
        <p:nvSpPr>
          <p:cNvPr id="12" name="文本框 11" title=""/>
          <p:cNvSpPr txBox="1"/>
          <p:nvPr/>
        </p:nvSpPr>
        <p:spPr>
          <a:xfrm>
            <a:off x="3279458" y="2704148"/>
            <a:ext cx="852011" cy="460375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400">
                <a:gradFill>
                  <a:gsLst>
                    <a:gs pos="0">
                      <a:srgbClr val="007BD3"/>
                    </a:gs>
                    <a:gs pos="100000">
                      <a:srgbClr val="034373"/>
                    </a:gs>
                  </a:gsLst>
                  <a:lin scaled="0"/>
                </a:gra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幼圆" panose="02010509060101010101" charset="-122"/>
                <a:ea typeface="幼圆" panose="02010509060101010101" charset="-122"/>
              </a:rPr>
              <a:t>铅笔</a:t>
            </a:r>
            <a:endParaRPr lang="zh-CN" altLang="en-US" sz="2400">
              <a:gradFill>
                <a:gsLst>
                  <a:gs pos="0">
                    <a:srgbClr val="007BD3"/>
                  </a:gs>
                  <a:gs pos="100000">
                    <a:srgbClr val="034373"/>
                  </a:gs>
                </a:gsLst>
                <a:lin scaled="0"/>
              </a:gra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幼圆" panose="02010509060101010101" charset="-122"/>
              <a:ea typeface="幼圆" panose="02010509060101010101" charset="-122"/>
            </a:endParaRPr>
          </a:p>
        </p:txBody>
      </p:sp>
      <p:sp>
        <p:nvSpPr>
          <p:cNvPr id="13" name="文本框 12" title=""/>
          <p:cNvSpPr txBox="1"/>
          <p:nvPr/>
        </p:nvSpPr>
        <p:spPr>
          <a:xfrm>
            <a:off x="3542348" y="4218146"/>
            <a:ext cx="1248251" cy="460375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400">
                <a:gradFill>
                  <a:gsLst>
                    <a:gs pos="0">
                      <a:srgbClr val="007BD3"/>
                    </a:gs>
                    <a:gs pos="100000">
                      <a:srgbClr val="034373"/>
                    </a:gs>
                  </a:gsLst>
                  <a:lin scaled="0"/>
                </a:gra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幼圆" panose="02010509060101010101" charset="-122"/>
                <a:ea typeface="幼圆" panose="02010509060101010101" charset="-122"/>
              </a:rPr>
              <a:t>三角形</a:t>
            </a:r>
            <a:endParaRPr lang="zh-CN" altLang="en-US" sz="2400">
              <a:gradFill>
                <a:gsLst>
                  <a:gs pos="0">
                    <a:srgbClr val="007BD3"/>
                  </a:gs>
                  <a:gs pos="100000">
                    <a:srgbClr val="034373"/>
                  </a:gs>
                </a:gsLst>
                <a:lin scaled="0"/>
              </a:gra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幼圆" panose="02010509060101010101" charset="-122"/>
              <a:ea typeface="幼圆" panose="02010509060101010101" charset="-122"/>
            </a:endParaRPr>
          </a:p>
        </p:txBody>
      </p:sp>
      <p:sp>
        <p:nvSpPr>
          <p:cNvPr id="14" name="文本框 13" title=""/>
          <p:cNvSpPr txBox="1"/>
          <p:nvPr/>
        </p:nvSpPr>
        <p:spPr>
          <a:xfrm>
            <a:off x="3542348" y="4655820"/>
            <a:ext cx="1248251" cy="460375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400">
                <a:gradFill>
                  <a:gsLst>
                    <a:gs pos="0">
                      <a:srgbClr val="007BD3"/>
                    </a:gs>
                    <a:gs pos="100000">
                      <a:srgbClr val="034373"/>
                    </a:gs>
                  </a:gsLst>
                  <a:lin scaled="0"/>
                </a:gra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幼圆" panose="02010509060101010101" charset="-122"/>
                <a:ea typeface="幼圆" panose="02010509060101010101" charset="-122"/>
              </a:rPr>
              <a:t>长方形</a:t>
            </a:r>
            <a:endParaRPr lang="zh-CN" altLang="en-US" sz="2400">
              <a:gradFill>
                <a:gsLst>
                  <a:gs pos="0">
                    <a:srgbClr val="007BD3"/>
                  </a:gs>
                  <a:gs pos="100000">
                    <a:srgbClr val="034373"/>
                  </a:gs>
                </a:gsLst>
                <a:lin scaled="0"/>
              </a:gra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幼圆" panose="02010509060101010101" charset="-122"/>
              <a:ea typeface="幼圆" panose="02010509060101010101" charset="-122"/>
            </a:endParaRPr>
          </a:p>
        </p:txBody>
      </p:sp>
      <p:sp>
        <p:nvSpPr>
          <p:cNvPr id="15" name="文本框 14" title=""/>
          <p:cNvSpPr txBox="1"/>
          <p:nvPr/>
        </p:nvSpPr>
        <p:spPr>
          <a:xfrm>
            <a:off x="2003108" y="3218498"/>
            <a:ext cx="4572000" cy="73723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200000"/>
              </a:lnSpc>
            </a:pPr>
            <a:r>
              <a:rPr lang="en-US" altLang="zh-CN" sz="2100">
                <a:latin typeface="幼圆" panose="02010509060101010101" charset="-122"/>
                <a:ea typeface="幼圆" panose="02010509060101010101" charset="-122"/>
                <a:cs typeface="幼圆" panose="02010509060101010101" charset="-122"/>
                <a:sym typeface="+mn-ea"/>
              </a:rPr>
              <a:t>2.</a:t>
            </a:r>
            <a:r>
              <a:rPr lang="zh-CN" altLang="en-US" sz="2100">
                <a:latin typeface="幼圆" panose="02010509060101010101" charset="-122"/>
                <a:ea typeface="幼圆" panose="02010509060101010101" charset="-122"/>
                <a:cs typeface="幼圆" panose="02010509060101010101" charset="-122"/>
                <a:sym typeface="+mn-ea"/>
              </a:rPr>
              <a:t>再猜这个物品由哪些简单图形拼成。</a:t>
            </a:r>
            <a:endParaRPr lang="zh-CN" altLang="en-US" sz="2100">
              <a:latin typeface="幼圆" panose="02010509060101010101" charset="-122"/>
              <a:ea typeface="幼圆" panose="02010509060101010101" charset="-122"/>
              <a:cs typeface="幼圆" panose="02010509060101010101" charset="-122"/>
              <a:sym typeface="+mn-ea"/>
            </a:endParaRPr>
          </a:p>
        </p:txBody>
      </p:sp>
      <p:sp>
        <p:nvSpPr>
          <p:cNvPr id="17" name="文本框 16" title=""/>
          <p:cNvSpPr txBox="1"/>
          <p:nvPr/>
        </p:nvSpPr>
        <p:spPr>
          <a:xfrm>
            <a:off x="2840355" y="2634615"/>
            <a:ext cx="3575050" cy="5988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300">
                <a:latin typeface="幼圆" panose="02010509060101010101" charset="-122"/>
                <a:ea typeface="幼圆" panose="02010509060101010101" charset="-122"/>
                <a:cs typeface="幼圆" panose="02010509060101010101" charset="-122"/>
              </a:rPr>
              <a:t>（</a:t>
            </a:r>
            <a:r>
              <a:rPr lang="en-US" altLang="zh-CN" sz="3300">
                <a:latin typeface="幼圆" panose="02010509060101010101" charset="-122"/>
                <a:ea typeface="幼圆" panose="02010509060101010101" charset="-122"/>
                <a:cs typeface="幼圆" panose="02010509060101010101" charset="-122"/>
              </a:rPr>
              <a:t>    </a:t>
            </a:r>
            <a:r>
              <a:rPr lang="zh-CN" altLang="en-US" sz="3300">
                <a:latin typeface="幼圆" panose="02010509060101010101" charset="-122"/>
                <a:ea typeface="幼圆" panose="02010509060101010101" charset="-122"/>
                <a:cs typeface="幼圆" panose="02010509060101010101" charset="-122"/>
              </a:rPr>
              <a:t>）</a:t>
            </a:r>
            <a:endParaRPr lang="zh-CN" altLang="en-US" sz="3300">
              <a:latin typeface="幼圆" panose="02010509060101010101" charset="-122"/>
              <a:ea typeface="幼圆" panose="02010509060101010101" charset="-122"/>
              <a:cs typeface="幼圆" panose="02010509060101010101" charset="-122"/>
            </a:endParaRPr>
          </a:p>
        </p:txBody>
      </p:sp>
      <p:sp>
        <p:nvSpPr>
          <p:cNvPr id="18" name="文本框 17" title=""/>
          <p:cNvSpPr txBox="1"/>
          <p:nvPr/>
        </p:nvSpPr>
        <p:spPr>
          <a:xfrm>
            <a:off x="3091180" y="4148455"/>
            <a:ext cx="2753995" cy="5988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300">
                <a:latin typeface="幼圆" panose="02010509060101010101" charset="-122"/>
                <a:ea typeface="幼圆" panose="02010509060101010101" charset="-122"/>
                <a:cs typeface="幼圆" panose="02010509060101010101" charset="-122"/>
              </a:rPr>
              <a:t>（</a:t>
            </a:r>
            <a:r>
              <a:rPr lang="en-US" altLang="zh-CN" sz="3300">
                <a:latin typeface="幼圆" panose="02010509060101010101" charset="-122"/>
                <a:ea typeface="幼圆" panose="02010509060101010101" charset="-122"/>
                <a:cs typeface="幼圆" panose="02010509060101010101" charset="-122"/>
              </a:rPr>
              <a:t>     </a:t>
            </a:r>
            <a:r>
              <a:rPr lang="zh-CN" altLang="en-US" sz="3300">
                <a:latin typeface="幼圆" panose="02010509060101010101" charset="-122"/>
                <a:ea typeface="幼圆" panose="02010509060101010101" charset="-122"/>
                <a:cs typeface="幼圆" panose="02010509060101010101" charset="-122"/>
              </a:rPr>
              <a:t>）</a:t>
            </a:r>
            <a:endParaRPr lang="zh-CN" altLang="en-US" sz="3300">
              <a:latin typeface="幼圆" panose="02010509060101010101" charset="-122"/>
              <a:ea typeface="幼圆" panose="02010509060101010101" charset="-122"/>
              <a:cs typeface="幼圆" panose="02010509060101010101" charset="-122"/>
            </a:endParaRPr>
          </a:p>
        </p:txBody>
      </p:sp>
      <p:sp>
        <p:nvSpPr>
          <p:cNvPr id="19" name="文本框 18" title=""/>
          <p:cNvSpPr txBox="1"/>
          <p:nvPr/>
        </p:nvSpPr>
        <p:spPr>
          <a:xfrm>
            <a:off x="3072130" y="4612640"/>
            <a:ext cx="3990975" cy="5988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300">
                <a:latin typeface="幼圆" panose="02010509060101010101" charset="-122"/>
                <a:ea typeface="幼圆" panose="02010509060101010101" charset="-122"/>
                <a:cs typeface="幼圆" panose="02010509060101010101" charset="-122"/>
              </a:rPr>
              <a:t>（</a:t>
            </a:r>
            <a:r>
              <a:rPr lang="en-US" altLang="zh-CN" sz="3300">
                <a:latin typeface="幼圆" panose="02010509060101010101" charset="-122"/>
                <a:ea typeface="幼圆" panose="02010509060101010101" charset="-122"/>
                <a:cs typeface="幼圆" panose="02010509060101010101" charset="-122"/>
              </a:rPr>
              <a:t>     </a:t>
            </a:r>
            <a:r>
              <a:rPr lang="zh-CN" altLang="en-US" sz="3300">
                <a:latin typeface="幼圆" panose="02010509060101010101" charset="-122"/>
                <a:ea typeface="幼圆" panose="02010509060101010101" charset="-122"/>
                <a:cs typeface="幼圆" panose="02010509060101010101" charset="-122"/>
              </a:rPr>
              <a:t>）</a:t>
            </a:r>
            <a:endParaRPr lang="zh-CN" altLang="en-US" sz="3300">
              <a:latin typeface="幼圆" panose="02010509060101010101" charset="-122"/>
              <a:ea typeface="幼圆" panose="02010509060101010101" charset="-122"/>
              <a:cs typeface="幼圆" panose="02010509060101010101" charset="-122"/>
            </a:endParaRPr>
          </a:p>
        </p:txBody>
      </p:sp>
    </p:spTree>
    <p:custDataLst>
      <p:tags r:id="rId4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1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1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 nodeType="clickPar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xit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2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4" presetID="22" presetClass="entr" presetSubtype="4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6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</p:childTnLst>
        </p:cTn>
      </p:par>
    </p:tnLst>
    <p:bldLst>
      <p:bldP spid="12" grpId="0"/>
      <p:bldP spid="13" grpId="0"/>
      <p:bldP spid="14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3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文本框 5" title=""/>
          <p:cNvSpPr txBox="1"/>
          <p:nvPr/>
        </p:nvSpPr>
        <p:spPr>
          <a:xfrm>
            <a:off x="1923098" y="1147286"/>
            <a:ext cx="2208371" cy="645160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3600">
                <a:gradFill>
                  <a:gsLst>
                    <a:gs pos="0">
                      <a:srgbClr val="14CD68"/>
                    </a:gs>
                    <a:gs pos="100000">
                      <a:srgbClr val="0B6E38"/>
                    </a:gs>
                  </a:gsLst>
                  <a:lin scaled="0"/>
                </a:gra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幼圆" panose="02010509060101010101" charset="-122"/>
                <a:ea typeface="幼圆" panose="02010509060101010101" charset="-122"/>
              </a:rPr>
              <a:t>游戏规则</a:t>
            </a:r>
            <a:endParaRPr lang="zh-CN" altLang="en-US" sz="3600">
              <a:gradFill>
                <a:gsLst>
                  <a:gs pos="0">
                    <a:srgbClr val="14CD68"/>
                  </a:gs>
                  <a:gs pos="100000">
                    <a:srgbClr val="0B6E38"/>
                  </a:gs>
                </a:gsLst>
                <a:lin scaled="0"/>
              </a:gra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幼圆" panose="02010509060101010101" charset="-122"/>
              <a:ea typeface="幼圆" panose="02010509060101010101" charset="-122"/>
            </a:endParaRPr>
          </a:p>
        </p:txBody>
      </p:sp>
      <p:sp>
        <p:nvSpPr>
          <p:cNvPr id="7" name="文本框 6" title=""/>
          <p:cNvSpPr txBox="1"/>
          <p:nvPr/>
        </p:nvSpPr>
        <p:spPr>
          <a:xfrm>
            <a:off x="2003108" y="1948815"/>
            <a:ext cx="5621655" cy="1383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200000"/>
              </a:lnSpc>
            </a:pPr>
            <a:r>
              <a:rPr lang="en-US" altLang="zh-CN" sz="2100">
                <a:latin typeface="幼圆" panose="02010509060101010101" charset="-122"/>
                <a:ea typeface="幼圆" panose="02010509060101010101" charset="-122"/>
                <a:cs typeface="幼圆" panose="02010509060101010101" charset="-122"/>
              </a:rPr>
              <a:t>1.</a:t>
            </a:r>
            <a:r>
              <a:rPr lang="zh-CN" altLang="en-US" sz="2100">
                <a:latin typeface="幼圆" panose="02010509060101010101" charset="-122"/>
                <a:ea typeface="幼圆" panose="02010509060101010101" charset="-122"/>
                <a:cs typeface="幼圆" panose="02010509060101010101" charset="-122"/>
              </a:rPr>
              <a:t>根据剪影猜一猜是什么物品。</a:t>
            </a:r>
            <a:endParaRPr lang="zh-CN" altLang="en-US" sz="2100">
              <a:latin typeface="幼圆" panose="02010509060101010101" charset="-122"/>
              <a:ea typeface="幼圆" panose="02010509060101010101" charset="-122"/>
              <a:cs typeface="幼圆" panose="02010509060101010101" charset="-122"/>
            </a:endParaRPr>
          </a:p>
          <a:p>
            <a:pPr>
              <a:lnSpc>
                <a:spcPct val="200000"/>
              </a:lnSpc>
            </a:pPr>
            <a:endParaRPr lang="zh-CN" altLang="en-US" sz="2100">
              <a:latin typeface="幼圆" panose="02010509060101010101" charset="-122"/>
              <a:ea typeface="幼圆" panose="02010509060101010101" charset="-122"/>
              <a:cs typeface="幼圆" panose="02010509060101010101" charset="-122"/>
            </a:endParaRPr>
          </a:p>
        </p:txBody>
      </p:sp>
      <p:sp>
        <p:nvSpPr>
          <p:cNvPr id="11" name="文本框 10" title=""/>
          <p:cNvSpPr txBox="1"/>
          <p:nvPr/>
        </p:nvSpPr>
        <p:spPr>
          <a:xfrm>
            <a:off x="8540115" y="5361623"/>
            <a:ext cx="1925003" cy="368300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>
                <a:gradFill>
                  <a:gsLst>
                    <a:gs pos="0">
                      <a:srgbClr val="14CD68"/>
                    </a:gs>
                    <a:gs pos="100000">
                      <a:srgbClr val="0B6E38"/>
                    </a:gs>
                  </a:gsLst>
                  <a:lin scaled="0"/>
                </a:gra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幼圆" panose="02010509060101010101" charset="-122"/>
                <a:ea typeface="幼圆" panose="02010509060101010101" charset="-122"/>
                <a:cs typeface="幼圆" panose="02010509060101010101" charset="-122"/>
              </a:rPr>
              <a:t>←</a:t>
            </a:r>
            <a:r>
              <a:rPr lang="zh-CN" altLang="en-US">
                <a:gradFill>
                  <a:gsLst>
                    <a:gs pos="0">
                      <a:srgbClr val="14CD68"/>
                    </a:gs>
                    <a:gs pos="100000">
                      <a:srgbClr val="0B6E38"/>
                    </a:gs>
                  </a:gsLst>
                  <a:lin scaled="0"/>
                </a:gra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幼圆" panose="02010509060101010101" charset="-122"/>
                <a:ea typeface="幼圆" panose="02010509060101010101" charset="-122"/>
                <a:cs typeface="幼圆" panose="02010509060101010101" charset="-122"/>
              </a:rPr>
              <a:t>点我揭晓答案</a:t>
            </a:r>
            <a:endParaRPr lang="zh-CN" altLang="en-US">
              <a:gradFill>
                <a:gsLst>
                  <a:gs pos="0">
                    <a:srgbClr val="14CD68"/>
                  </a:gs>
                  <a:gs pos="100000">
                    <a:srgbClr val="0B6E38"/>
                  </a:gs>
                </a:gsLst>
                <a:lin scaled="0"/>
              </a:gra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幼圆" panose="02010509060101010101" charset="-122"/>
              <a:ea typeface="幼圆" panose="02010509060101010101" charset="-122"/>
              <a:cs typeface="幼圆" panose="02010509060101010101" charset="-122"/>
            </a:endParaRPr>
          </a:p>
        </p:txBody>
      </p:sp>
      <p:pic>
        <p:nvPicPr>
          <p:cNvPr id="2" name="图片 1" title="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430804" y="1859280"/>
            <a:ext cx="3811905" cy="2857500"/>
          </a:xfrm>
          <a:prstGeom prst="rect">
            <a:avLst/>
          </a:prstGeom>
        </p:spPr>
      </p:pic>
      <p:pic>
        <p:nvPicPr>
          <p:cNvPr id="3" name="图片 2" title=""/>
          <p:cNvPicPr>
            <a:picLocks noChangeAspect="1"/>
          </p:cNvPicPr>
          <p:nvPr/>
        </p:nvPicPr>
        <p:blipFill>
          <a:blip r:embed="rId2">
            <a:lum bright="-100000"/>
          </a:blip>
          <a:stretch>
            <a:fillRect/>
          </a:stretch>
        </p:blipFill>
        <p:spPr>
          <a:xfrm>
            <a:off x="6430804" y="1859280"/>
            <a:ext cx="3811905" cy="2857500"/>
          </a:xfrm>
          <a:prstGeom prst="rect">
            <a:avLst/>
          </a:prstGeom>
        </p:spPr>
      </p:pic>
      <p:sp>
        <p:nvSpPr>
          <p:cNvPr id="22" name="笑脸 21" title=""/>
          <p:cNvSpPr/>
          <p:nvPr/>
        </p:nvSpPr>
        <p:spPr>
          <a:xfrm>
            <a:off x="7954804" y="5188744"/>
            <a:ext cx="585311" cy="578168"/>
          </a:xfrm>
          <a:prstGeom prst="smileyFace">
            <a:avLst/>
          </a:prstGeom>
          <a:solidFill>
            <a:schemeClr val="accent4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1350"/>
          </a:p>
        </p:txBody>
      </p:sp>
      <p:sp>
        <p:nvSpPr>
          <p:cNvPr id="12" name="文本框 11" title=""/>
          <p:cNvSpPr txBox="1"/>
          <p:nvPr/>
        </p:nvSpPr>
        <p:spPr>
          <a:xfrm>
            <a:off x="3831908" y="2704148"/>
            <a:ext cx="852011" cy="460375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400">
                <a:gradFill>
                  <a:gsLst>
                    <a:gs pos="0">
                      <a:srgbClr val="007BD3"/>
                    </a:gs>
                    <a:gs pos="100000">
                      <a:srgbClr val="034373"/>
                    </a:gs>
                  </a:gsLst>
                  <a:lin scaled="0"/>
                </a:gra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幼圆" panose="02010509060101010101" charset="-122"/>
                <a:ea typeface="幼圆" panose="02010509060101010101" charset="-122"/>
              </a:rPr>
              <a:t>小鸡</a:t>
            </a:r>
            <a:endParaRPr lang="zh-CN" altLang="en-US" sz="2400">
              <a:gradFill>
                <a:gsLst>
                  <a:gs pos="0">
                    <a:srgbClr val="007BD3"/>
                  </a:gs>
                  <a:gs pos="100000">
                    <a:srgbClr val="034373"/>
                  </a:gs>
                </a:gsLst>
                <a:lin scaled="0"/>
              </a:gra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幼圆" panose="02010509060101010101" charset="-122"/>
              <a:ea typeface="幼圆" panose="02010509060101010101" charset="-122"/>
            </a:endParaRPr>
          </a:p>
        </p:txBody>
      </p:sp>
      <p:sp>
        <p:nvSpPr>
          <p:cNvPr id="13" name="文本框 12" title=""/>
          <p:cNvSpPr txBox="1"/>
          <p:nvPr/>
        </p:nvSpPr>
        <p:spPr>
          <a:xfrm>
            <a:off x="3831908" y="4332446"/>
            <a:ext cx="1248251" cy="460375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400">
                <a:gradFill>
                  <a:gsLst>
                    <a:gs pos="0">
                      <a:srgbClr val="007BD3"/>
                    </a:gs>
                    <a:gs pos="100000">
                      <a:srgbClr val="034373"/>
                    </a:gs>
                  </a:gsLst>
                  <a:lin scaled="0"/>
                </a:gra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幼圆" panose="02010509060101010101" charset="-122"/>
                <a:ea typeface="幼圆" panose="02010509060101010101" charset="-122"/>
              </a:rPr>
              <a:t>三角形</a:t>
            </a:r>
            <a:endParaRPr lang="zh-CN" altLang="en-US" sz="2400">
              <a:gradFill>
                <a:gsLst>
                  <a:gs pos="0">
                    <a:srgbClr val="007BD3"/>
                  </a:gs>
                  <a:gs pos="100000">
                    <a:srgbClr val="034373"/>
                  </a:gs>
                </a:gsLst>
                <a:lin scaled="0"/>
              </a:gra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幼圆" panose="02010509060101010101" charset="-122"/>
              <a:ea typeface="幼圆" panose="02010509060101010101" charset="-122"/>
            </a:endParaRPr>
          </a:p>
        </p:txBody>
      </p:sp>
      <p:sp>
        <p:nvSpPr>
          <p:cNvPr id="14" name="文本框 13" title=""/>
          <p:cNvSpPr txBox="1"/>
          <p:nvPr/>
        </p:nvSpPr>
        <p:spPr>
          <a:xfrm>
            <a:off x="3831908" y="4770120"/>
            <a:ext cx="1248251" cy="460375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400">
                <a:gradFill>
                  <a:gsLst>
                    <a:gs pos="0">
                      <a:srgbClr val="007BD3"/>
                    </a:gs>
                    <a:gs pos="100000">
                      <a:srgbClr val="034373"/>
                    </a:gs>
                  </a:gsLst>
                  <a:lin scaled="0"/>
                </a:gra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幼圆" panose="02010509060101010101" charset="-122"/>
                <a:ea typeface="幼圆" panose="02010509060101010101" charset="-122"/>
              </a:rPr>
              <a:t>圆形</a:t>
            </a:r>
            <a:endParaRPr lang="zh-CN" altLang="en-US" sz="2400">
              <a:gradFill>
                <a:gsLst>
                  <a:gs pos="0">
                    <a:srgbClr val="007BD3"/>
                  </a:gs>
                  <a:gs pos="100000">
                    <a:srgbClr val="034373"/>
                  </a:gs>
                </a:gsLst>
                <a:lin scaled="0"/>
              </a:gra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幼圆" panose="02010509060101010101" charset="-122"/>
              <a:ea typeface="幼圆" panose="02010509060101010101" charset="-122"/>
            </a:endParaRPr>
          </a:p>
        </p:txBody>
      </p:sp>
      <p:sp>
        <p:nvSpPr>
          <p:cNvPr id="4" name="文本框 3" title=""/>
          <p:cNvSpPr txBox="1"/>
          <p:nvPr/>
        </p:nvSpPr>
        <p:spPr>
          <a:xfrm>
            <a:off x="1972151" y="3489008"/>
            <a:ext cx="4572000" cy="41402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100">
                <a:latin typeface="幼圆" panose="02010509060101010101" charset="-122"/>
                <a:ea typeface="幼圆" panose="02010509060101010101" charset="-122"/>
                <a:cs typeface="幼圆" panose="02010509060101010101" charset="-122"/>
                <a:sym typeface="+mn-ea"/>
              </a:rPr>
              <a:t>2.</a:t>
            </a:r>
            <a:r>
              <a:rPr lang="zh-CN" altLang="en-US" sz="2100">
                <a:latin typeface="幼圆" panose="02010509060101010101" charset="-122"/>
                <a:ea typeface="幼圆" panose="02010509060101010101" charset="-122"/>
                <a:cs typeface="幼圆" panose="02010509060101010101" charset="-122"/>
                <a:sym typeface="+mn-ea"/>
              </a:rPr>
              <a:t>再猜这个物品由哪些简单图形拼成。</a:t>
            </a:r>
            <a:endParaRPr lang="zh-CN" altLang="en-US" sz="2100">
              <a:latin typeface="幼圆" panose="02010509060101010101" charset="-122"/>
              <a:ea typeface="幼圆" panose="02010509060101010101" charset="-122"/>
              <a:cs typeface="幼圆" panose="02010509060101010101" charset="-122"/>
              <a:sym typeface="+mn-ea"/>
            </a:endParaRPr>
          </a:p>
        </p:txBody>
      </p:sp>
      <p:sp>
        <p:nvSpPr>
          <p:cNvPr id="18" name="文本框 17" title=""/>
          <p:cNvSpPr txBox="1"/>
          <p:nvPr/>
        </p:nvSpPr>
        <p:spPr>
          <a:xfrm>
            <a:off x="3319780" y="4167505"/>
            <a:ext cx="3514090" cy="5988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300">
                <a:latin typeface="幼圆" panose="02010509060101010101" charset="-122"/>
                <a:ea typeface="幼圆" panose="02010509060101010101" charset="-122"/>
                <a:cs typeface="幼圆" panose="02010509060101010101" charset="-122"/>
              </a:rPr>
              <a:t>（</a:t>
            </a:r>
            <a:r>
              <a:rPr lang="en-US" altLang="zh-CN" sz="3300">
                <a:latin typeface="幼圆" panose="02010509060101010101" charset="-122"/>
                <a:ea typeface="幼圆" panose="02010509060101010101" charset="-122"/>
                <a:cs typeface="幼圆" panose="02010509060101010101" charset="-122"/>
              </a:rPr>
              <a:t>     </a:t>
            </a:r>
            <a:r>
              <a:rPr lang="zh-CN" altLang="en-US" sz="3300">
                <a:latin typeface="幼圆" panose="02010509060101010101" charset="-122"/>
                <a:ea typeface="幼圆" panose="02010509060101010101" charset="-122"/>
                <a:cs typeface="幼圆" panose="02010509060101010101" charset="-122"/>
              </a:rPr>
              <a:t>）</a:t>
            </a:r>
            <a:endParaRPr lang="zh-CN" altLang="en-US" sz="3300">
              <a:latin typeface="幼圆" panose="02010509060101010101" charset="-122"/>
              <a:ea typeface="幼圆" panose="02010509060101010101" charset="-122"/>
              <a:cs typeface="幼圆" panose="02010509060101010101" charset="-122"/>
            </a:endParaRPr>
          </a:p>
        </p:txBody>
      </p:sp>
      <p:sp>
        <p:nvSpPr>
          <p:cNvPr id="19" name="文本框 18" title=""/>
          <p:cNvSpPr txBox="1"/>
          <p:nvPr/>
        </p:nvSpPr>
        <p:spPr>
          <a:xfrm>
            <a:off x="3300730" y="4631690"/>
            <a:ext cx="3532505" cy="5988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300">
                <a:latin typeface="幼圆" panose="02010509060101010101" charset="-122"/>
                <a:ea typeface="幼圆" panose="02010509060101010101" charset="-122"/>
                <a:cs typeface="幼圆" panose="02010509060101010101" charset="-122"/>
              </a:rPr>
              <a:t>（</a:t>
            </a:r>
            <a:r>
              <a:rPr lang="en-US" altLang="zh-CN" sz="3300">
                <a:latin typeface="幼圆" panose="02010509060101010101" charset="-122"/>
                <a:ea typeface="幼圆" panose="02010509060101010101" charset="-122"/>
                <a:cs typeface="幼圆" panose="02010509060101010101" charset="-122"/>
              </a:rPr>
              <a:t>     </a:t>
            </a:r>
            <a:r>
              <a:rPr lang="zh-CN" altLang="en-US" sz="3300">
                <a:latin typeface="幼圆" panose="02010509060101010101" charset="-122"/>
                <a:ea typeface="幼圆" panose="02010509060101010101" charset="-122"/>
                <a:cs typeface="幼圆" panose="02010509060101010101" charset="-122"/>
              </a:rPr>
              <a:t>）</a:t>
            </a:r>
            <a:endParaRPr lang="zh-CN" altLang="en-US" sz="3300">
              <a:latin typeface="幼圆" panose="02010509060101010101" charset="-122"/>
              <a:ea typeface="幼圆" panose="02010509060101010101" charset="-122"/>
              <a:cs typeface="幼圆" panose="02010509060101010101" charset="-122"/>
            </a:endParaRPr>
          </a:p>
        </p:txBody>
      </p:sp>
      <p:sp>
        <p:nvSpPr>
          <p:cNvPr id="17" name="文本框 16" title=""/>
          <p:cNvSpPr txBox="1"/>
          <p:nvPr/>
        </p:nvSpPr>
        <p:spPr>
          <a:xfrm>
            <a:off x="3380740" y="2625725"/>
            <a:ext cx="3049905" cy="5988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300">
                <a:latin typeface="幼圆" panose="02010509060101010101" charset="-122"/>
                <a:ea typeface="幼圆" panose="02010509060101010101" charset="-122"/>
                <a:cs typeface="幼圆" panose="02010509060101010101" charset="-122"/>
              </a:rPr>
              <a:t>（</a:t>
            </a:r>
            <a:r>
              <a:rPr lang="en-US" altLang="zh-CN" sz="3300">
                <a:latin typeface="幼圆" panose="02010509060101010101" charset="-122"/>
                <a:ea typeface="幼圆" panose="02010509060101010101" charset="-122"/>
                <a:cs typeface="幼圆" panose="02010509060101010101" charset="-122"/>
              </a:rPr>
              <a:t>     </a:t>
            </a:r>
            <a:r>
              <a:rPr lang="zh-CN" altLang="en-US" sz="3300">
                <a:latin typeface="幼圆" panose="02010509060101010101" charset="-122"/>
                <a:ea typeface="幼圆" panose="02010509060101010101" charset="-122"/>
                <a:cs typeface="幼圆" panose="02010509060101010101" charset="-122"/>
              </a:rPr>
              <a:t>）</a:t>
            </a:r>
            <a:endParaRPr lang="zh-CN" altLang="en-US" sz="3300">
              <a:latin typeface="幼圆" panose="02010509060101010101" charset="-122"/>
              <a:ea typeface="幼圆" panose="02010509060101010101" charset="-122"/>
              <a:cs typeface="幼圆" panose="02010509060101010101" charset="-122"/>
            </a:endParaRPr>
          </a:p>
        </p:txBody>
      </p:sp>
    </p:spTree>
    <p:custDataLst>
      <p:tags r:id="rId4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1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1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 nodeType="clickPar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xit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2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4" presetID="22" presetClass="entr" presetSubtype="4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6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</p:childTnLst>
        </p:cTn>
      </p:par>
    </p:tnLst>
    <p:bldLst>
      <p:bldP spid="12" grpId="0"/>
      <p:bldP spid="13" grpId="0"/>
      <p:bldP spid="14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3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文本框 5" title=""/>
          <p:cNvSpPr txBox="1"/>
          <p:nvPr/>
        </p:nvSpPr>
        <p:spPr>
          <a:xfrm>
            <a:off x="1923098" y="1147286"/>
            <a:ext cx="2208371" cy="645160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3600">
                <a:gradFill>
                  <a:gsLst>
                    <a:gs pos="0">
                      <a:srgbClr val="14CD68"/>
                    </a:gs>
                    <a:gs pos="100000">
                      <a:srgbClr val="0B6E38"/>
                    </a:gs>
                  </a:gsLst>
                  <a:lin scaled="0"/>
                </a:gra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幼圆" panose="02010509060101010101" charset="-122"/>
                <a:ea typeface="幼圆" panose="02010509060101010101" charset="-122"/>
              </a:rPr>
              <a:t>游戏规则</a:t>
            </a:r>
            <a:endParaRPr lang="zh-CN" altLang="en-US" sz="3600">
              <a:gradFill>
                <a:gsLst>
                  <a:gs pos="0">
                    <a:srgbClr val="14CD68"/>
                  </a:gs>
                  <a:gs pos="100000">
                    <a:srgbClr val="0B6E38"/>
                  </a:gs>
                </a:gsLst>
                <a:lin scaled="0"/>
              </a:gra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幼圆" panose="02010509060101010101" charset="-122"/>
              <a:ea typeface="幼圆" panose="02010509060101010101" charset="-122"/>
            </a:endParaRPr>
          </a:p>
        </p:txBody>
      </p:sp>
      <p:sp>
        <p:nvSpPr>
          <p:cNvPr id="7" name="文本框 6" title=""/>
          <p:cNvSpPr txBox="1"/>
          <p:nvPr/>
        </p:nvSpPr>
        <p:spPr>
          <a:xfrm>
            <a:off x="2012633" y="1979295"/>
            <a:ext cx="4099084" cy="576263"/>
          </a:xfrm>
          <a:prstGeom prst="rect">
            <a:avLst/>
          </a:prstGeom>
          <a:noFill/>
        </p:spPr>
        <p:txBody>
          <a:bodyPr wrap="square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200000"/>
              </a:lnSpc>
            </a:pPr>
            <a:r>
              <a:rPr lang="en-US" altLang="zh-CN" sz="2100">
                <a:latin typeface="幼圆" panose="02010509060101010101" charset="-122"/>
                <a:ea typeface="幼圆" panose="02010509060101010101" charset="-122"/>
                <a:cs typeface="幼圆" panose="02010509060101010101" charset="-122"/>
              </a:rPr>
              <a:t>1.</a:t>
            </a:r>
            <a:r>
              <a:rPr lang="zh-CN" altLang="en-US" sz="2100">
                <a:latin typeface="幼圆" panose="02010509060101010101" charset="-122"/>
                <a:ea typeface="幼圆" panose="02010509060101010101" charset="-122"/>
                <a:cs typeface="幼圆" panose="02010509060101010101" charset="-122"/>
              </a:rPr>
              <a:t>根据剪影猜一猜是什么物品。</a:t>
            </a:r>
            <a:endParaRPr lang="zh-CN" altLang="en-US" sz="2100">
              <a:latin typeface="幼圆" panose="02010509060101010101" charset="-122"/>
              <a:ea typeface="幼圆" panose="02010509060101010101" charset="-122"/>
              <a:cs typeface="幼圆" panose="02010509060101010101" charset="-122"/>
            </a:endParaRPr>
          </a:p>
          <a:p>
            <a:pPr>
              <a:lnSpc>
                <a:spcPct val="200000"/>
              </a:lnSpc>
            </a:pPr>
            <a:endParaRPr lang="zh-CN" altLang="en-US" sz="2100">
              <a:latin typeface="幼圆" panose="02010509060101010101" charset="-122"/>
              <a:ea typeface="幼圆" panose="02010509060101010101" charset="-122"/>
              <a:cs typeface="幼圆" panose="02010509060101010101" charset="-122"/>
            </a:endParaRPr>
          </a:p>
        </p:txBody>
      </p:sp>
      <p:sp>
        <p:nvSpPr>
          <p:cNvPr id="11" name="文本框 10" title=""/>
          <p:cNvSpPr txBox="1"/>
          <p:nvPr/>
        </p:nvSpPr>
        <p:spPr>
          <a:xfrm>
            <a:off x="8183880" y="5375434"/>
            <a:ext cx="2527459" cy="368300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>
                <a:gradFill>
                  <a:gsLst>
                    <a:gs pos="0">
                      <a:srgbClr val="007BD3"/>
                    </a:gs>
                    <a:gs pos="100000">
                      <a:srgbClr val="034373"/>
                    </a:gs>
                  </a:gsLst>
                  <a:lin scaled="0"/>
                </a:gra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幼圆" panose="02010509060101010101" charset="-122"/>
                <a:ea typeface="幼圆" panose="02010509060101010101" charset="-122"/>
                <a:cs typeface="幼圆" panose="02010509060101010101" charset="-122"/>
              </a:rPr>
              <a:t>←</a:t>
            </a:r>
            <a:r>
              <a:rPr lang="zh-CN" altLang="en-US">
                <a:gradFill>
                  <a:gsLst>
                    <a:gs pos="0">
                      <a:srgbClr val="007BD3"/>
                    </a:gs>
                    <a:gs pos="100000">
                      <a:srgbClr val="034373"/>
                    </a:gs>
                  </a:gsLst>
                  <a:lin scaled="0"/>
                </a:gra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幼圆" panose="02010509060101010101" charset="-122"/>
                <a:ea typeface="幼圆" panose="02010509060101010101" charset="-122"/>
                <a:cs typeface="幼圆" panose="02010509060101010101" charset="-122"/>
              </a:rPr>
              <a:t>点我揭晓答案</a:t>
            </a:r>
            <a:endParaRPr lang="zh-CN" altLang="en-US">
              <a:gradFill>
                <a:gsLst>
                  <a:gs pos="0">
                    <a:srgbClr val="007BD3"/>
                  </a:gs>
                  <a:gs pos="100000">
                    <a:srgbClr val="034373"/>
                  </a:gs>
                </a:gsLst>
                <a:lin scaled="0"/>
              </a:gra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幼圆" panose="02010509060101010101" charset="-122"/>
              <a:ea typeface="幼圆" panose="02010509060101010101" charset="-122"/>
              <a:cs typeface="幼圆" panose="02010509060101010101" charset="-122"/>
            </a:endParaRPr>
          </a:p>
        </p:txBody>
      </p:sp>
      <p:grpSp>
        <p:nvGrpSpPr>
          <p:cNvPr id="21" name="组合 20" title=""/>
          <p:cNvGrpSpPr/>
          <p:nvPr/>
        </p:nvGrpSpPr>
        <p:grpSpPr>
          <a:xfrm>
            <a:off x="6111716" y="1212056"/>
            <a:ext cx="4503420" cy="3977640"/>
            <a:chOff x="4872" y="1224"/>
            <a:chExt cx="9456" cy="8352"/>
          </a:xfrm>
        </p:grpSpPr>
        <p:pic>
          <p:nvPicPr>
            <p:cNvPr id="4" name="图片 3"/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4872" y="1224"/>
              <a:ext cx="9456" cy="8352"/>
            </a:xfrm>
            <a:prstGeom prst="rect">
              <a:avLst/>
            </a:prstGeom>
          </p:spPr>
        </p:pic>
        <p:grpSp>
          <p:nvGrpSpPr>
            <p:cNvPr id="13" name="组合 12"/>
            <p:cNvGrpSpPr/>
            <p:nvPr/>
          </p:nvGrpSpPr>
          <p:grpSpPr>
            <a:xfrm>
              <a:off x="7107" y="3562"/>
              <a:ext cx="4824" cy="4920"/>
              <a:chOff x="7107" y="3562"/>
              <a:chExt cx="4824" cy="4920"/>
            </a:xfrm>
          </p:grpSpPr>
          <p:sp>
            <p:nvSpPr>
              <p:cNvPr id="9" name="椭圆 8"/>
              <p:cNvSpPr/>
              <p:nvPr/>
            </p:nvSpPr>
            <p:spPr>
              <a:xfrm>
                <a:off x="7107" y="3562"/>
                <a:ext cx="4824" cy="4903"/>
              </a:xfrm>
              <a:prstGeom prst="ellipse">
                <a:avLst/>
              </a:prstGeom>
              <a:solidFill>
                <a:srgbClr val="02AE5F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350"/>
              </a:p>
            </p:txBody>
          </p:sp>
          <p:sp>
            <p:nvSpPr>
              <p:cNvPr id="12" name="矩形 11"/>
              <p:cNvSpPr/>
              <p:nvPr/>
            </p:nvSpPr>
            <p:spPr>
              <a:xfrm>
                <a:off x="9311" y="3562"/>
                <a:ext cx="559" cy="4920"/>
              </a:xfrm>
              <a:prstGeom prst="rect">
                <a:avLst/>
              </a:prstGeom>
              <a:solidFill>
                <a:srgbClr val="ECE55A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350"/>
              </a:p>
            </p:txBody>
          </p:sp>
        </p:grpSp>
      </p:grpSp>
      <p:grpSp>
        <p:nvGrpSpPr>
          <p:cNvPr id="20" name="组合 19" title=""/>
          <p:cNvGrpSpPr/>
          <p:nvPr/>
        </p:nvGrpSpPr>
        <p:grpSpPr>
          <a:xfrm>
            <a:off x="6102668" y="1215390"/>
            <a:ext cx="4503420" cy="3977640"/>
            <a:chOff x="-145" y="3762"/>
            <a:chExt cx="9456" cy="8352"/>
          </a:xfrm>
        </p:grpSpPr>
        <p:pic>
          <p:nvPicPr>
            <p:cNvPr id="16" name="图片 15"/>
            <p:cNvPicPr>
              <a:picLocks noChangeAspect="1"/>
            </p:cNvPicPr>
            <p:nvPr/>
          </p:nvPicPr>
          <p:blipFill>
            <a:blip r:embed="rId2">
              <a:lum bright="-100000"/>
            </a:blip>
            <a:stretch>
              <a:fillRect/>
            </a:stretch>
          </p:blipFill>
          <p:spPr>
            <a:xfrm>
              <a:off x="-145" y="3762"/>
              <a:ext cx="9456" cy="8352"/>
            </a:xfrm>
            <a:prstGeom prst="rect">
              <a:avLst/>
            </a:prstGeom>
          </p:spPr>
        </p:pic>
        <p:grpSp>
          <p:nvGrpSpPr>
            <p:cNvPr id="17" name="组合 16"/>
            <p:cNvGrpSpPr/>
            <p:nvPr/>
          </p:nvGrpSpPr>
          <p:grpSpPr>
            <a:xfrm>
              <a:off x="2109" y="6110"/>
              <a:ext cx="4824" cy="4920"/>
              <a:chOff x="7107" y="3562"/>
              <a:chExt cx="4824" cy="4920"/>
            </a:xfrm>
            <a:solidFill>
              <a:schemeClr val="tx1"/>
            </a:solidFill>
          </p:grpSpPr>
          <p:sp>
            <p:nvSpPr>
              <p:cNvPr id="18" name="椭圆 17"/>
              <p:cNvSpPr/>
              <p:nvPr/>
            </p:nvSpPr>
            <p:spPr>
              <a:xfrm>
                <a:off x="7107" y="3562"/>
                <a:ext cx="4824" cy="4903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350"/>
              </a:p>
            </p:txBody>
          </p:sp>
          <p:sp>
            <p:nvSpPr>
              <p:cNvPr id="19" name="矩形 18"/>
              <p:cNvSpPr/>
              <p:nvPr/>
            </p:nvSpPr>
            <p:spPr>
              <a:xfrm>
                <a:off x="9311" y="3562"/>
                <a:ext cx="559" cy="4920"/>
              </a:xfrm>
              <a:prstGeom prst="rect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350"/>
              </a:p>
            </p:txBody>
          </p:sp>
        </p:grpSp>
      </p:grpSp>
      <p:sp>
        <p:nvSpPr>
          <p:cNvPr id="22" name="笑脸 21" title=""/>
          <p:cNvSpPr/>
          <p:nvPr/>
        </p:nvSpPr>
        <p:spPr>
          <a:xfrm>
            <a:off x="7954804" y="5188744"/>
            <a:ext cx="585311" cy="578168"/>
          </a:xfrm>
          <a:prstGeom prst="smileyFace">
            <a:avLst/>
          </a:prstGeom>
          <a:solidFill>
            <a:schemeClr val="accent4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1350"/>
          </a:p>
        </p:txBody>
      </p:sp>
      <p:sp>
        <p:nvSpPr>
          <p:cNvPr id="23" name="文本框 22" title=""/>
          <p:cNvSpPr txBox="1"/>
          <p:nvPr/>
        </p:nvSpPr>
        <p:spPr>
          <a:xfrm>
            <a:off x="3344228" y="2765108"/>
            <a:ext cx="852011" cy="460375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400">
                <a:gradFill>
                  <a:gsLst>
                    <a:gs pos="0">
                      <a:srgbClr val="007BD3"/>
                    </a:gs>
                    <a:gs pos="100000">
                      <a:srgbClr val="034373"/>
                    </a:gs>
                  </a:gsLst>
                  <a:lin scaled="0"/>
                </a:gra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幼圆" panose="02010509060101010101" charset="-122"/>
                <a:ea typeface="幼圆" panose="02010509060101010101" charset="-122"/>
              </a:rPr>
              <a:t>乌龟</a:t>
            </a:r>
            <a:endParaRPr lang="zh-CN" altLang="en-US" sz="2400">
              <a:gradFill>
                <a:gsLst>
                  <a:gs pos="0">
                    <a:srgbClr val="007BD3"/>
                  </a:gs>
                  <a:gs pos="100000">
                    <a:srgbClr val="034373"/>
                  </a:gs>
                </a:gsLst>
                <a:lin scaled="0"/>
              </a:gra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幼圆" panose="02010509060101010101" charset="-122"/>
              <a:ea typeface="幼圆" panose="02010509060101010101" charset="-122"/>
            </a:endParaRPr>
          </a:p>
        </p:txBody>
      </p:sp>
      <p:sp>
        <p:nvSpPr>
          <p:cNvPr id="24" name="文本框 23" title=""/>
          <p:cNvSpPr txBox="1"/>
          <p:nvPr/>
        </p:nvSpPr>
        <p:spPr>
          <a:xfrm>
            <a:off x="3633788" y="4721066"/>
            <a:ext cx="1248251" cy="460375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400">
                <a:gradFill>
                  <a:gsLst>
                    <a:gs pos="0">
                      <a:srgbClr val="007BD3"/>
                    </a:gs>
                    <a:gs pos="100000">
                      <a:srgbClr val="034373"/>
                    </a:gs>
                  </a:gsLst>
                  <a:lin scaled="0"/>
                </a:gra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幼圆" panose="02010509060101010101" charset="-122"/>
                <a:ea typeface="幼圆" panose="02010509060101010101" charset="-122"/>
              </a:rPr>
              <a:t>三角形</a:t>
            </a:r>
            <a:endParaRPr lang="zh-CN" altLang="en-US" sz="2400">
              <a:gradFill>
                <a:gsLst>
                  <a:gs pos="0">
                    <a:srgbClr val="007BD3"/>
                  </a:gs>
                  <a:gs pos="100000">
                    <a:srgbClr val="034373"/>
                  </a:gs>
                </a:gsLst>
                <a:lin scaled="0"/>
              </a:gra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幼圆" panose="02010509060101010101" charset="-122"/>
              <a:ea typeface="幼圆" panose="02010509060101010101" charset="-122"/>
            </a:endParaRPr>
          </a:p>
        </p:txBody>
      </p:sp>
      <p:sp>
        <p:nvSpPr>
          <p:cNvPr id="25" name="文本框 24" title=""/>
          <p:cNvSpPr txBox="1"/>
          <p:nvPr/>
        </p:nvSpPr>
        <p:spPr>
          <a:xfrm>
            <a:off x="3633788" y="5158740"/>
            <a:ext cx="1248251" cy="460375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400">
                <a:gradFill>
                  <a:gsLst>
                    <a:gs pos="0">
                      <a:srgbClr val="007BD3"/>
                    </a:gs>
                    <a:gs pos="100000">
                      <a:srgbClr val="034373"/>
                    </a:gs>
                  </a:gsLst>
                  <a:lin scaled="0"/>
                </a:gra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幼圆" panose="02010509060101010101" charset="-122"/>
                <a:ea typeface="幼圆" panose="02010509060101010101" charset="-122"/>
              </a:rPr>
              <a:t>长方形</a:t>
            </a:r>
            <a:endParaRPr lang="zh-CN" altLang="en-US" sz="2400">
              <a:gradFill>
                <a:gsLst>
                  <a:gs pos="0">
                    <a:srgbClr val="007BD3"/>
                  </a:gs>
                  <a:gs pos="100000">
                    <a:srgbClr val="034373"/>
                  </a:gs>
                </a:gsLst>
                <a:lin scaled="0"/>
              </a:gra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幼圆" panose="02010509060101010101" charset="-122"/>
              <a:ea typeface="幼圆" panose="02010509060101010101" charset="-122"/>
            </a:endParaRPr>
          </a:p>
        </p:txBody>
      </p:sp>
      <p:sp>
        <p:nvSpPr>
          <p:cNvPr id="26" name="文本框 25" title=""/>
          <p:cNvSpPr txBox="1"/>
          <p:nvPr/>
        </p:nvSpPr>
        <p:spPr>
          <a:xfrm>
            <a:off x="3633788" y="4253865"/>
            <a:ext cx="1248251" cy="460375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400">
                <a:gradFill>
                  <a:gsLst>
                    <a:gs pos="0">
                      <a:srgbClr val="007BD3"/>
                    </a:gs>
                    <a:gs pos="100000">
                      <a:srgbClr val="034373"/>
                    </a:gs>
                  </a:gsLst>
                  <a:lin scaled="0"/>
                </a:gra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幼圆" panose="02010509060101010101" charset="-122"/>
                <a:ea typeface="幼圆" panose="02010509060101010101" charset="-122"/>
              </a:rPr>
              <a:t>圆形</a:t>
            </a:r>
            <a:endParaRPr lang="zh-CN" altLang="en-US" sz="2400">
              <a:gradFill>
                <a:gsLst>
                  <a:gs pos="0">
                    <a:srgbClr val="007BD3"/>
                  </a:gs>
                  <a:gs pos="100000">
                    <a:srgbClr val="034373"/>
                  </a:gs>
                </a:gsLst>
                <a:lin scaled="0"/>
              </a:gra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幼圆" panose="02010509060101010101" charset="-122"/>
              <a:ea typeface="幼圆" panose="02010509060101010101" charset="-122"/>
            </a:endParaRPr>
          </a:p>
        </p:txBody>
      </p:sp>
      <p:sp>
        <p:nvSpPr>
          <p:cNvPr id="27" name="文本框 26" title=""/>
          <p:cNvSpPr txBox="1"/>
          <p:nvPr/>
        </p:nvSpPr>
        <p:spPr>
          <a:xfrm>
            <a:off x="1972151" y="3532346"/>
            <a:ext cx="4572000" cy="41402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100">
                <a:latin typeface="幼圆" panose="02010509060101010101" charset="-122"/>
                <a:ea typeface="幼圆" panose="02010509060101010101" charset="-122"/>
                <a:cs typeface="幼圆" panose="02010509060101010101" charset="-122"/>
                <a:sym typeface="+mn-ea"/>
              </a:rPr>
              <a:t>2.</a:t>
            </a:r>
            <a:r>
              <a:rPr lang="zh-CN" altLang="en-US" sz="2100">
                <a:latin typeface="幼圆" panose="02010509060101010101" charset="-122"/>
                <a:ea typeface="幼圆" panose="02010509060101010101" charset="-122"/>
                <a:cs typeface="幼圆" panose="02010509060101010101" charset="-122"/>
                <a:sym typeface="+mn-ea"/>
              </a:rPr>
              <a:t>再猜这个物品由哪些简单图形拼成。</a:t>
            </a:r>
            <a:endParaRPr lang="zh-CN" altLang="en-US" sz="2100">
              <a:latin typeface="幼圆" panose="02010509060101010101" charset="-122"/>
              <a:ea typeface="幼圆" panose="02010509060101010101" charset="-122"/>
              <a:cs typeface="幼圆" panose="02010509060101010101" charset="-122"/>
              <a:sym typeface="+mn-ea"/>
            </a:endParaRPr>
          </a:p>
        </p:txBody>
      </p:sp>
      <p:sp>
        <p:nvSpPr>
          <p:cNvPr id="28" name="文本框 27" title=""/>
          <p:cNvSpPr txBox="1"/>
          <p:nvPr/>
        </p:nvSpPr>
        <p:spPr>
          <a:xfrm>
            <a:off x="2920365" y="2695575"/>
            <a:ext cx="2114550" cy="5988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300">
                <a:latin typeface="幼圆" panose="02010509060101010101" charset="-122"/>
                <a:ea typeface="幼圆" panose="02010509060101010101" charset="-122"/>
                <a:cs typeface="幼圆" panose="02010509060101010101" charset="-122"/>
              </a:rPr>
              <a:t>（</a:t>
            </a:r>
            <a:r>
              <a:rPr lang="en-US" altLang="zh-CN" sz="3300">
                <a:latin typeface="幼圆" panose="02010509060101010101" charset="-122"/>
                <a:ea typeface="幼圆" panose="02010509060101010101" charset="-122"/>
                <a:cs typeface="幼圆" panose="02010509060101010101" charset="-122"/>
              </a:rPr>
              <a:t>     </a:t>
            </a:r>
            <a:r>
              <a:rPr lang="zh-CN" altLang="en-US" sz="3300">
                <a:latin typeface="幼圆" panose="02010509060101010101" charset="-122"/>
                <a:ea typeface="幼圆" panose="02010509060101010101" charset="-122"/>
                <a:cs typeface="幼圆" panose="02010509060101010101" charset="-122"/>
              </a:rPr>
              <a:t>）</a:t>
            </a:r>
            <a:endParaRPr lang="zh-CN" altLang="en-US" sz="3300">
              <a:latin typeface="幼圆" panose="02010509060101010101" charset="-122"/>
              <a:ea typeface="幼圆" panose="02010509060101010101" charset="-122"/>
              <a:cs typeface="幼圆" panose="02010509060101010101" charset="-122"/>
            </a:endParaRPr>
          </a:p>
        </p:txBody>
      </p:sp>
      <p:sp>
        <p:nvSpPr>
          <p:cNvPr id="29" name="文本框 28" title=""/>
          <p:cNvSpPr txBox="1"/>
          <p:nvPr/>
        </p:nvSpPr>
        <p:spPr>
          <a:xfrm>
            <a:off x="3155950" y="4148455"/>
            <a:ext cx="3321050" cy="5988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300">
                <a:latin typeface="幼圆" panose="02010509060101010101" charset="-122"/>
                <a:ea typeface="幼圆" panose="02010509060101010101" charset="-122"/>
                <a:cs typeface="幼圆" panose="02010509060101010101" charset="-122"/>
              </a:rPr>
              <a:t>（</a:t>
            </a:r>
            <a:r>
              <a:rPr lang="en-US" altLang="zh-CN" sz="3300">
                <a:latin typeface="幼圆" panose="02010509060101010101" charset="-122"/>
                <a:ea typeface="幼圆" panose="02010509060101010101" charset="-122"/>
                <a:cs typeface="幼圆" panose="02010509060101010101" charset="-122"/>
              </a:rPr>
              <a:t>      </a:t>
            </a:r>
            <a:r>
              <a:rPr lang="zh-CN" altLang="en-US" sz="3300">
                <a:latin typeface="幼圆" panose="02010509060101010101" charset="-122"/>
                <a:ea typeface="幼圆" panose="02010509060101010101" charset="-122"/>
                <a:cs typeface="幼圆" panose="02010509060101010101" charset="-122"/>
              </a:rPr>
              <a:t>）</a:t>
            </a:r>
            <a:endParaRPr lang="zh-CN" altLang="en-US" sz="3300">
              <a:latin typeface="幼圆" panose="02010509060101010101" charset="-122"/>
              <a:ea typeface="幼圆" panose="02010509060101010101" charset="-122"/>
              <a:cs typeface="幼圆" panose="02010509060101010101" charset="-122"/>
            </a:endParaRPr>
          </a:p>
        </p:txBody>
      </p:sp>
      <p:sp>
        <p:nvSpPr>
          <p:cNvPr id="30" name="文本框 29" title=""/>
          <p:cNvSpPr txBox="1"/>
          <p:nvPr/>
        </p:nvSpPr>
        <p:spPr>
          <a:xfrm>
            <a:off x="3136900" y="4612640"/>
            <a:ext cx="3139440" cy="5988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300">
                <a:latin typeface="幼圆" panose="02010509060101010101" charset="-122"/>
                <a:ea typeface="幼圆" panose="02010509060101010101" charset="-122"/>
                <a:cs typeface="幼圆" panose="02010509060101010101" charset="-122"/>
              </a:rPr>
              <a:t>（</a:t>
            </a:r>
            <a:r>
              <a:rPr lang="en-US" altLang="zh-CN" sz="3300">
                <a:latin typeface="幼圆" panose="02010509060101010101" charset="-122"/>
                <a:ea typeface="幼圆" panose="02010509060101010101" charset="-122"/>
                <a:cs typeface="幼圆" panose="02010509060101010101" charset="-122"/>
              </a:rPr>
              <a:t>      </a:t>
            </a:r>
            <a:r>
              <a:rPr lang="zh-CN" altLang="en-US" sz="3300">
                <a:latin typeface="幼圆" panose="02010509060101010101" charset="-122"/>
                <a:ea typeface="幼圆" panose="02010509060101010101" charset="-122"/>
                <a:cs typeface="幼圆" panose="02010509060101010101" charset="-122"/>
              </a:rPr>
              <a:t>）</a:t>
            </a:r>
            <a:endParaRPr lang="zh-CN" altLang="en-US" sz="3300">
              <a:latin typeface="幼圆" panose="02010509060101010101" charset="-122"/>
              <a:ea typeface="幼圆" panose="02010509060101010101" charset="-122"/>
              <a:cs typeface="幼圆" panose="02010509060101010101" charset="-122"/>
            </a:endParaRPr>
          </a:p>
        </p:txBody>
      </p:sp>
      <p:sp>
        <p:nvSpPr>
          <p:cNvPr id="31" name="文本框 30" title=""/>
          <p:cNvSpPr txBox="1"/>
          <p:nvPr/>
        </p:nvSpPr>
        <p:spPr>
          <a:xfrm>
            <a:off x="3136900" y="5044440"/>
            <a:ext cx="2966085" cy="5988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300">
                <a:latin typeface="幼圆" panose="02010509060101010101" charset="-122"/>
                <a:ea typeface="幼圆" panose="02010509060101010101" charset="-122"/>
                <a:cs typeface="幼圆" panose="02010509060101010101" charset="-122"/>
              </a:rPr>
              <a:t>（</a:t>
            </a:r>
            <a:r>
              <a:rPr lang="en-US" altLang="zh-CN" sz="3300">
                <a:latin typeface="幼圆" panose="02010509060101010101" charset="-122"/>
                <a:ea typeface="幼圆" panose="02010509060101010101" charset="-122"/>
                <a:cs typeface="幼圆" panose="02010509060101010101" charset="-122"/>
              </a:rPr>
              <a:t>      </a:t>
            </a:r>
            <a:r>
              <a:rPr lang="zh-CN" altLang="en-US" sz="3300">
                <a:latin typeface="幼圆" panose="02010509060101010101" charset="-122"/>
                <a:ea typeface="幼圆" panose="02010509060101010101" charset="-122"/>
                <a:cs typeface="幼圆" panose="02010509060101010101" charset="-122"/>
              </a:rPr>
              <a:t>）</a:t>
            </a:r>
            <a:endParaRPr lang="zh-CN" altLang="en-US" sz="3300">
              <a:latin typeface="幼圆" panose="02010509060101010101" charset="-122"/>
              <a:ea typeface="幼圆" panose="02010509060101010101" charset="-122"/>
              <a:cs typeface="幼圆" panose="02010509060101010101" charset="-122"/>
            </a:endParaRPr>
          </a:p>
        </p:txBody>
      </p:sp>
    </p:spTree>
    <p:custDataLst>
      <p:tags r:id="rId4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1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2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1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7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1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2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 nodeType="clickPar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2" presetClass="exit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27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22" presetClass="entr" presetSubtype="4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</p:childTnLst>
        </p:cTn>
      </p:par>
    </p:tnLst>
    <p:bldLst>
      <p:bldP spid="23" grpId="0"/>
      <p:bldP spid="24" grpId="0"/>
      <p:bldP spid="25" grpId="0"/>
      <p:bldP spid="26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https://d.book118.com/797110055054006052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5081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5081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1"/>
  <p:tag name="KSO_WM_TEMPLATE_INDEX" val="20205081"/>
  <p:tag name="KSO_WM_TEMPLATE_MASTER_TYPE" val="0"/>
  <p:tag name="KSO_WM_TEMPLATE_SUBCATEGORY" val="19"/>
  <p:tag name="KSO_WM_TEMPLATE_THUMBS_INDEX" val="1、4、7、12、13、14、15、16、17、18、20、24、25、28、33、36、40、43、44"/>
  <p:tag name="KSO_WM_UNIT_SHOW_EDIT_AREA_INDICATION" val="1"/>
</p:tagLst>
</file>

<file path=ppt/tags/tag63.xml><?xml version="1.0" encoding="utf-8"?>
<p:tagLst xmlns:p="http://schemas.openxmlformats.org/presentationml/2006/main">
  <p:tag name="KSO_WM_BEAUTIFY_FLAG" val=""/>
</p:tagLst>
</file>

<file path=ppt/tags/tag64.xml><?xml version="1.0" encoding="utf-8"?>
<p:tagLst xmlns:p="http://schemas.openxmlformats.org/presentationml/2006/main">
  <p:tag name="KSO_WM_BEAUTIFY_FLAG" val="#wm#"/>
  <p:tag name="KSO_WM_SLIDE_ID" val="custom20205081_1"/>
  <p:tag name="KSO_WM_SLIDE_INDEX" val="1"/>
  <p:tag name="KSO_WM_SLIDE_ITEM_CNT" val="0"/>
  <p:tag name="KSO_WM_SLIDE_LAYOUT" val="a_b"/>
  <p:tag name="KSO_WM_SLIDE_LAYOUT_CNT" val="1_1"/>
  <p:tag name="KSO_WM_SLIDE_SUBTYPE" val="defaultBlank"/>
  <p:tag name="KSO_WM_SLIDE_TYPE" val="title"/>
  <p:tag name="KSO_WM_TAG_VERSION" val="1.0"/>
  <p:tag name="KSO_WM_TEMPLATE_CATEGORY" val="custom"/>
  <p:tag name="KSO_WM_TEMPLATE_COLOR_TYPE" val="1"/>
  <p:tag name="KSO_WM_TEMPLATE_INDEX" val="20205081"/>
  <p:tag name="KSO_WM_TEMPLATE_MASTER_TYPE" val="0"/>
  <p:tag name="KSO_WM_TEMPLATE_SUBCATEGORY" val="19"/>
  <p:tag name="KSO_WM_TEMPLATE_THUMBS_INDEX" val="1、4、7、12、13、14、15、16、17、18、20、24、25、28、33、36、40、43、44"/>
  <p:tag name="KSO_WM_UNIT_SHOW_EDIT_AREA_INDICATION" val="1"/>
</p:tagLst>
</file>

<file path=ppt/tags/tag65.xml><?xml version="1.0" encoding="utf-8"?>
<p:tagLst xmlns:p="http://schemas.openxmlformats.org/presentationml/2006/main">
  <p:tag name="KSO_WM_BEAUTIFY_FLAG" val="#wm#"/>
  <p:tag name="KSO_WM_SLIDE_ID" val="custom20205081_1"/>
  <p:tag name="KSO_WM_SLIDE_INDEX" val="1"/>
  <p:tag name="KSO_WM_SLIDE_ITEM_CNT" val="0"/>
  <p:tag name="KSO_WM_SLIDE_LAYOUT" val="a_b"/>
  <p:tag name="KSO_WM_SLIDE_LAYOUT_CNT" val="1_1"/>
  <p:tag name="KSO_WM_SLIDE_SUBTYPE" val="defaultBlank"/>
  <p:tag name="KSO_WM_SLIDE_TYPE" val="title"/>
  <p:tag name="KSO_WM_TAG_VERSION" val="1.0"/>
  <p:tag name="KSO_WM_TEMPLATE_CATEGORY" val="custom"/>
  <p:tag name="KSO_WM_TEMPLATE_COLOR_TYPE" val="1"/>
  <p:tag name="KSO_WM_TEMPLATE_INDEX" val="20205081"/>
  <p:tag name="KSO_WM_TEMPLATE_MASTER_TYPE" val="0"/>
  <p:tag name="KSO_WM_TEMPLATE_SUBCATEGORY" val="19"/>
  <p:tag name="KSO_WM_TEMPLATE_THUMBS_INDEX" val="1、4、7、12、13、14、15、16、17、18、20、24、25、28、33、36、40、43、44"/>
  <p:tag name="KSO_WM_UNIT_SHOW_EDIT_AREA_INDICATION" val="1"/>
</p:tagLst>
</file>

<file path=ppt/tags/tag66.xml><?xml version="1.0" encoding="utf-8"?>
<p:tagLst xmlns:p="http://schemas.openxmlformats.org/presentationml/2006/main">
  <p:tag name="KSO_WM_BEAUTIFY_FLAG" val="#wm#"/>
  <p:tag name="KSO_WM_SLIDE_ID" val="custom20205081_1"/>
  <p:tag name="KSO_WM_SLIDE_INDEX" val="1"/>
  <p:tag name="KSO_WM_SLIDE_ITEM_CNT" val="0"/>
  <p:tag name="KSO_WM_SLIDE_LAYOUT" val="a_b"/>
  <p:tag name="KSO_WM_SLIDE_LAYOUT_CNT" val="1_1"/>
  <p:tag name="KSO_WM_SLIDE_SUBTYPE" val="defaultBlank"/>
  <p:tag name="KSO_WM_SLIDE_TYPE" val="title"/>
  <p:tag name="KSO_WM_TAG_VERSION" val="1.0"/>
  <p:tag name="KSO_WM_TEMPLATE_CATEGORY" val="custom"/>
  <p:tag name="KSO_WM_TEMPLATE_COLOR_TYPE" val="1"/>
  <p:tag name="KSO_WM_TEMPLATE_INDEX" val="20205081"/>
  <p:tag name="KSO_WM_TEMPLATE_MASTER_TYPE" val="0"/>
  <p:tag name="KSO_WM_TEMPLATE_SUBCATEGORY" val="19"/>
  <p:tag name="KSO_WM_TEMPLATE_THUMBS_INDEX" val="1、4、7、12、13、14、15、16、17、18、20、24、25、28、33、36、40、43、44"/>
  <p:tag name="KSO_WM_UNIT_SHOW_EDIT_AREA_INDICATION" val="1"/>
</p:tagLst>
</file>

<file path=ppt/tags/tag67.xml><?xml version="1.0" encoding="utf-8"?>
<p:tagLst xmlns:p="http://schemas.openxmlformats.org/presentationml/2006/main">
  <p:tag name="KSO_WM_BEAUTIFY_FLAG" val="#wm#"/>
  <p:tag name="KSO_WM_SLIDE_ID" val="custom20205081_1"/>
  <p:tag name="KSO_WM_SLIDE_INDEX" val="1"/>
  <p:tag name="KSO_WM_SLIDE_ITEM_CNT" val="0"/>
  <p:tag name="KSO_WM_SLIDE_LAYOUT" val="a_b"/>
  <p:tag name="KSO_WM_SLIDE_LAYOUT_CNT" val="1_1"/>
  <p:tag name="KSO_WM_SLIDE_SUBTYPE" val="defaultBlank"/>
  <p:tag name="KSO_WM_SLIDE_TYPE" val="title"/>
  <p:tag name="KSO_WM_TAG_VERSION" val="1.0"/>
  <p:tag name="KSO_WM_TEMPLATE_CATEGORY" val="custom"/>
  <p:tag name="KSO_WM_TEMPLATE_COLOR_TYPE" val="1"/>
  <p:tag name="KSO_WM_TEMPLATE_INDEX" val="20205081"/>
  <p:tag name="KSO_WM_TEMPLATE_MASTER_TYPE" val="0"/>
  <p:tag name="KSO_WM_TEMPLATE_SUBCATEGORY" val="19"/>
  <p:tag name="KSO_WM_TEMPLATE_THUMBS_INDEX" val="1、4、7、12、13、14、15、16、17、18、20、24、25、28、33、36、40、43、44"/>
  <p:tag name="KSO_WM_UNIT_SHOW_EDIT_AREA_INDICATION" val="1"/>
</p:tagLst>
</file>

<file path=ppt/tags/tag68.xml><?xml version="1.0" encoding="utf-8"?>
<p:tagLst xmlns:p="http://schemas.openxmlformats.org/presentationml/2006/main">
  <p:tag name="KSO_WM_BEAUTIFY_FLAG" val="#wm#"/>
  <p:tag name="KSO_WM_SLIDE_ID" val="custom20205081_1"/>
  <p:tag name="KSO_WM_SLIDE_INDEX" val="1"/>
  <p:tag name="KSO_WM_SLIDE_ITEM_CNT" val="0"/>
  <p:tag name="KSO_WM_SLIDE_LAYOUT" val="a_b"/>
  <p:tag name="KSO_WM_SLIDE_LAYOUT_CNT" val="1_1"/>
  <p:tag name="KSO_WM_SLIDE_SUBTYPE" val="defaultBlank"/>
  <p:tag name="KSO_WM_SLIDE_TYPE" val="title"/>
  <p:tag name="KSO_WM_TAG_VERSION" val="1.0"/>
  <p:tag name="KSO_WM_TEMPLATE_CATEGORY" val="custom"/>
  <p:tag name="KSO_WM_TEMPLATE_COLOR_TYPE" val="1"/>
  <p:tag name="KSO_WM_TEMPLATE_INDEX" val="20205081"/>
  <p:tag name="KSO_WM_TEMPLATE_MASTER_TYPE" val="0"/>
  <p:tag name="KSO_WM_TEMPLATE_SUBCATEGORY" val="19"/>
  <p:tag name="KSO_WM_TEMPLATE_THUMBS_INDEX" val="1、4、7、12、13、14、15、16、17、18、20、24、25、28、33、36、40、43、44"/>
  <p:tag name="KSO_WM_UNIT_SHOW_EDIT_AREA_INDICATION" val="1"/>
</p:tagLst>
</file>

<file path=ppt/tags/tag69.xml><?xml version="1.0" encoding="utf-8"?>
<p:tagLst xmlns:p="http://schemas.openxmlformats.org/presentationml/2006/main">
  <p:tag name="KSO_WM_BEAUTIFY_FLAG" val="#wm#"/>
  <p:tag name="KSO_WM_SLIDE_ID" val="custom20205081_1"/>
  <p:tag name="KSO_WM_SLIDE_INDEX" val="1"/>
  <p:tag name="KSO_WM_SLIDE_ITEM_CNT" val="0"/>
  <p:tag name="KSO_WM_SLIDE_LAYOUT" val="a_b"/>
  <p:tag name="KSO_WM_SLIDE_LAYOUT_CNT" val="1_1"/>
  <p:tag name="KSO_WM_SLIDE_SUBTYPE" val="defaultBlank"/>
  <p:tag name="KSO_WM_SLIDE_TYPE" val="title"/>
  <p:tag name="KSO_WM_TAG_VERSION" val="1.0"/>
  <p:tag name="KSO_WM_TEMPLATE_CATEGORY" val="custom"/>
  <p:tag name="KSO_WM_TEMPLATE_COLOR_TYPE" val="1"/>
  <p:tag name="KSO_WM_TEMPLATE_INDEX" val="20205081"/>
  <p:tag name="KSO_WM_TEMPLATE_MASTER_TYPE" val="0"/>
  <p:tag name="KSO_WM_TEMPLATE_SUBCATEGORY" val="19"/>
  <p:tag name="KSO_WM_TEMPLATE_THUMBS_INDEX" val="1、4、7、12、13、14、15、16、17、18、20、24、25、28、33、36、40、43、44"/>
  <p:tag name="KSO_WM_UNIT_SHOW_EDIT_AREA_INDICATION" val="1"/>
</p:tagLst>
</file>

<file path=ppt/tags/tag70.xml><?xml version="1.0" encoding="utf-8"?>
<p:tagLst xmlns:p="http://schemas.openxmlformats.org/presentationml/2006/main">
  <p:tag name="KSO_WM_BEAUTIFY_FLAG" val="#wm#"/>
  <p:tag name="KSO_WM_SLIDE_ID" val="custom20205081_1"/>
  <p:tag name="KSO_WM_SLIDE_INDEX" val="1"/>
  <p:tag name="KSO_WM_SLIDE_ITEM_CNT" val="0"/>
  <p:tag name="KSO_WM_SLIDE_LAYOUT" val="a_b"/>
  <p:tag name="KSO_WM_SLIDE_LAYOUT_CNT" val="1_1"/>
  <p:tag name="KSO_WM_SLIDE_SUBTYPE" val="defaultBlank"/>
  <p:tag name="KSO_WM_SLIDE_TYPE" val="title"/>
  <p:tag name="KSO_WM_TAG_VERSION" val="1.0"/>
  <p:tag name="KSO_WM_TEMPLATE_CATEGORY" val="custom"/>
  <p:tag name="KSO_WM_TEMPLATE_COLOR_TYPE" val="1"/>
  <p:tag name="KSO_WM_TEMPLATE_INDEX" val="20205081"/>
  <p:tag name="KSO_WM_TEMPLATE_MASTER_TYPE" val="0"/>
  <p:tag name="KSO_WM_TEMPLATE_SUBCATEGORY" val="19"/>
  <p:tag name="KSO_WM_TEMPLATE_THUMBS_INDEX" val="1、4、7、12、13、14、15、16、17、18、20、24、25、28、33、36、40、43、44"/>
  <p:tag name="KSO_WM_UNIT_SHOW_EDIT_AREA_INDICATION" val="1"/>
</p:tagLst>
</file>

<file path=ppt/tags/tag71.xml><?xml version="1.0" encoding="utf-8"?>
<p:tagLst xmlns:p="http://schemas.openxmlformats.org/presentationml/2006/main">
  <p:tag name="KSO_WM_BEAUTIFY_FLAG" val="#wm#"/>
  <p:tag name="KSO_WM_SLIDE_ID" val="custom20205081_1"/>
  <p:tag name="KSO_WM_SLIDE_INDEX" val="1"/>
  <p:tag name="KSO_WM_SLIDE_ITEM_CNT" val="0"/>
  <p:tag name="KSO_WM_SLIDE_LAYOUT" val="a_b"/>
  <p:tag name="KSO_WM_SLIDE_LAYOUT_CNT" val="1_1"/>
  <p:tag name="KSO_WM_SLIDE_SUBTYPE" val="defaultBlank"/>
  <p:tag name="KSO_WM_SLIDE_TYPE" val="title"/>
  <p:tag name="KSO_WM_TAG_VERSION" val="1.0"/>
  <p:tag name="KSO_WM_TEMPLATE_CATEGORY" val="custom"/>
  <p:tag name="KSO_WM_TEMPLATE_COLOR_TYPE" val="1"/>
  <p:tag name="KSO_WM_TEMPLATE_INDEX" val="20205081"/>
  <p:tag name="KSO_WM_TEMPLATE_MASTER_TYPE" val="0"/>
  <p:tag name="KSO_WM_TEMPLATE_SUBCATEGORY" val="19"/>
  <p:tag name="KSO_WM_TEMPLATE_THUMBS_INDEX" val="1、4、7、12、13、14、15、16、17、18、20、24、25、28、33、36、40、43、44"/>
  <p:tag name="KSO_WM_UNIT_SHOW_EDIT_AREA_INDICATION" val="1"/>
</p:tagLst>
</file>

<file path=ppt/tags/tag72.xml><?xml version="1.0" encoding="utf-8"?>
<p:tagLst xmlns:p="http://schemas.openxmlformats.org/presentationml/2006/main">
  <p:tag name="KSO_WM_BEAUTIFY_FLAG" val="#wm#"/>
  <p:tag name="KSO_WM_SLIDE_ID" val="custom20205081_1"/>
  <p:tag name="KSO_WM_SLIDE_INDEX" val="1"/>
  <p:tag name="KSO_WM_SLIDE_ITEM_CNT" val="0"/>
  <p:tag name="KSO_WM_SLIDE_LAYOUT" val="a_b"/>
  <p:tag name="KSO_WM_SLIDE_LAYOUT_CNT" val="1_1"/>
  <p:tag name="KSO_WM_SLIDE_SUBTYPE" val="defaultBlank"/>
  <p:tag name="KSO_WM_SLIDE_TYPE" val="title"/>
  <p:tag name="KSO_WM_TAG_VERSION" val="1.0"/>
  <p:tag name="KSO_WM_TEMPLATE_CATEGORY" val="custom"/>
  <p:tag name="KSO_WM_TEMPLATE_COLOR_TYPE" val="1"/>
  <p:tag name="KSO_WM_TEMPLATE_INDEX" val="20205081"/>
  <p:tag name="KSO_WM_TEMPLATE_MASTER_TYPE" val="0"/>
  <p:tag name="KSO_WM_TEMPLATE_SUBCATEGORY" val="19"/>
  <p:tag name="KSO_WM_TEMPLATE_THUMBS_INDEX" val="1、4、7、12、13、14、15、16、17、18、20、24、25、28、33、36、40、43、44"/>
  <p:tag name="KSO_WM_UNIT_SHOW_EDIT_AREA_INDICATION" val="1"/>
</p:tagLst>
</file>

<file path=ppt/tags/tag73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新版空白演示配色">
      <a:dk1>
        <a:sysClr val="windowText" lastClr="000000"/>
      </a:dk1>
      <a:lt1>
        <a:sysClr val="window" lastClr="FFFFFF"/>
      </a:lt1>
      <a:dk2>
        <a:srgbClr val="0F1423"/>
      </a:dk2>
      <a:lt2>
        <a:srgbClr val="FFFFFF"/>
      </a:lt2>
      <a:accent1>
        <a:srgbClr val="6096E6"/>
      </a:accent1>
      <a:accent2>
        <a:srgbClr val="58B6E5"/>
      </a:accent2>
      <a:accent3>
        <a:srgbClr val="56CA95"/>
      </a:accent3>
      <a:accent4>
        <a:srgbClr val="FFBA55"/>
      </a:accent4>
      <a:accent5>
        <a:srgbClr val="F18870"/>
      </a:accent5>
      <a:accent6>
        <a:srgbClr val="EC5F74"/>
      </a:accent6>
      <a:hlink>
        <a:srgbClr val="0563C1"/>
      </a:hlink>
      <a:folHlink>
        <a:srgbClr val="954D72"/>
      </a:folHlink>
    </a:clrScheme>
    <a:fontScheme name="自定义 9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64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8">
      <vt:lpstr>Arial</vt:lpstr>
      <vt:lpstr>Calibri</vt:lpstr>
      <vt:lpstr>微软雅黑</vt:lpstr>
      <vt:lpstr>Wingdings</vt:lpstr>
      <vt:lpstr>幼圆</vt:lpstr>
      <vt:lpstr>宋体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2024-09-25T18:47:03.907</cp:lastPrinted>
  <dcterms:created xsi:type="dcterms:W3CDTF">2024-09-25T10:47:03Z</dcterms:created>
  <dcterms:modified xsi:type="dcterms:W3CDTF">2024-09-25T10:47:06Z</dcterms:modified>
</cp:coreProperties>
</file>