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254FC-2BC1-4CAB-9E40-460630B81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45CCF-6054-4DA7-8EDE-B66475995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5D8FD-7172-47A5-98E7-F6BC1BB58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8E9AF-1798-4C1A-B7EB-0CF93050F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76CD3-0625-4D55-9332-83AD3C07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6BD56-1268-4F63-B131-D7E3CF2B8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CDBAA3-609E-4D74-85BB-3618D7B03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DC877-EA14-47CD-9369-1B8B3E7BA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B16CA-3285-4B8F-88E5-21FBCB1D1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7B96A-5A08-4239-A054-DFE0F552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4B5D5-6C24-412F-9592-C868CF7A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10102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公司人力资源个人年度工作总结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回顾过去一年的工作，总结自己在人力资源管理方面所取得的成绩和进步。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分析在工作中遇到的问题和挑战，提炼经验教训，为今后的工作提供借鉴。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基于对公司战略和业务需求的理解，展望下一年度的人力资源管理计划，提出改进和优化建议。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员工关系与企业文化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概述员工关系管理、企业文化建设以及员工福利等方面的工作进展。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总结绩效管理体系的运行情况，包括绩效考核方法、流程和结果应用等。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分析员工培训和职业发展规划的实施情况，评估其对公司业绩的影响。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人力资源管理概况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介绍公司的人力资源管理现状，包括组织结构、人员规模、薪酬福利等方面。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招聘与配置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阐述过去一年在招聘、员工配置和优化方面的工作成果及挑战。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成功招聘了50名新员工，其中包括10名高级管理人员和40名基层员工，满足了公司业务发展的需求。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与5家新的招聘渠道建立了合作关系，提高了招聘的效率和质量。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根据公司业务需求和员工能力，对10个部门的人员配置进行了优化，提高了整体工作效率。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配置优化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招聘与配置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制定了年度培训计划，涵盖了技能提升、团队建设、职业发展等多个方面，共计开展了20场培训活动。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针对公司业务需求和员工发展需求，开发了5门新的培训课程，包括领导力培训、项目管理培训等。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课程开发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708" r="31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对培训效果进行了跟踪评估，收集员工反馈，不断优化培训内容和形式。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培训与开发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17" b="101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0968" r="209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协助领导完成了年度绩效考核工作，包括目标设定、过程跟踪、结果反馈等各个环节。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针对绩效考核结果，与员工进行面谈，提出改进意见和建议，帮助员工提升绩效水平。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奖励机制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协助领导制定了年度奖励机制，对绩效优秀的员工进行了表彰和奖励。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策划并组织了5场员工团建活动，增强了团队凝聚力和员工归属感。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定期组织员工座谈会，了解员工心声，及时解决员工问题和困难。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在员工生日、结婚等特殊时刻，送上公司的祝福和关怀，让员工感受到公司的温暖。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与上级定期沟通，确保个人工作与公司整体目标保持一致。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向上级及时反馈工作进展、遇到的问题及解决方案，以便获得指导和支持。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主动参与上级组织的会议和讨论，积极提出建设性意见和建议。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与上级沟通协作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协作共赢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在工作中积极寻求与同事的合作，共同解决问题，实现团队目标。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乐于分享自己的知识和经验，促进团队成员共同成长。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与同事保持真诚、友好的关系，建立相互信任的基础。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与同事沟通协作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https://d.book118.com/797110102023006035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2024-09-09T10:37:46.330</cp:lastPrinted>
  <dcterms:created xsi:type="dcterms:W3CDTF">2024-09-09T02:37:46Z</dcterms:created>
  <dcterms:modified xsi:type="dcterms:W3CDTF">2024-09-09T02:37:48Z</dcterms:modified>
</cp:coreProperties>
</file>